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  <p:sldId id="259" r:id="rId7"/>
    <p:sldId id="260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64" r:id="rId21"/>
  </p:sldIdLst>
  <p:sldSz cx="9144000" cy="5149850"/>
  <p:notesSz cx="9144000" cy="5149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31BCE4-5ADD-4D1B-8883-51515B25E013}" v="38" dt="2023-08-10T14:52:39.85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89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en Sabbe" userId="ce033021-59d5-4d26-9985-bd77f6456a07" providerId="ADAL" clId="{4331BCE4-5ADD-4D1B-8883-51515B25E013}"/>
    <pc:docChg chg="undo custSel addSld delSld modSld">
      <pc:chgData name="Leen Sabbe" userId="ce033021-59d5-4d26-9985-bd77f6456a07" providerId="ADAL" clId="{4331BCE4-5ADD-4D1B-8883-51515B25E013}" dt="2023-08-10T15:00:15.749" v="835" actId="1076"/>
      <pc:docMkLst>
        <pc:docMk/>
      </pc:docMkLst>
      <pc:sldChg chg="addSp delSp modSp mod">
        <pc:chgData name="Leen Sabbe" userId="ce033021-59d5-4d26-9985-bd77f6456a07" providerId="ADAL" clId="{4331BCE4-5ADD-4D1B-8883-51515B25E013}" dt="2023-08-10T13:00:22.625" v="20" actId="1076"/>
        <pc:sldMkLst>
          <pc:docMk/>
          <pc:sldMk cId="0" sldId="256"/>
        </pc:sldMkLst>
        <pc:spChg chg="del">
          <ac:chgData name="Leen Sabbe" userId="ce033021-59d5-4d26-9985-bd77f6456a07" providerId="ADAL" clId="{4331BCE4-5ADD-4D1B-8883-51515B25E013}" dt="2023-08-10T12:59:24.168" v="10" actId="478"/>
          <ac:spMkLst>
            <pc:docMk/>
            <pc:sldMk cId="0" sldId="256"/>
            <ac:spMk id="7" creationId="{00000000-0000-0000-0000-000000000000}"/>
          </ac:spMkLst>
        </pc:spChg>
        <pc:spChg chg="del">
          <ac:chgData name="Leen Sabbe" userId="ce033021-59d5-4d26-9985-bd77f6456a07" providerId="ADAL" clId="{4331BCE4-5ADD-4D1B-8883-51515B25E013}" dt="2023-08-10T12:59:25.830" v="11" actId="478"/>
          <ac:spMkLst>
            <pc:docMk/>
            <pc:sldMk cId="0" sldId="256"/>
            <ac:spMk id="8" creationId="{00000000-0000-0000-0000-000000000000}"/>
          </ac:spMkLst>
        </pc:spChg>
        <pc:spChg chg="del mod">
          <ac:chgData name="Leen Sabbe" userId="ce033021-59d5-4d26-9985-bd77f6456a07" providerId="ADAL" clId="{4331BCE4-5ADD-4D1B-8883-51515B25E013}" dt="2023-08-10T12:58:49.320" v="5" actId="478"/>
          <ac:spMkLst>
            <pc:docMk/>
            <pc:sldMk cId="0" sldId="256"/>
            <ac:spMk id="27" creationId="{00000000-0000-0000-0000-000000000000}"/>
          </ac:spMkLst>
        </pc:spChg>
        <pc:spChg chg="del mod">
          <ac:chgData name="Leen Sabbe" userId="ce033021-59d5-4d26-9985-bd77f6456a07" providerId="ADAL" clId="{4331BCE4-5ADD-4D1B-8883-51515B25E013}" dt="2023-08-10T12:58:46.109" v="3" actId="478"/>
          <ac:spMkLst>
            <pc:docMk/>
            <pc:sldMk cId="0" sldId="256"/>
            <ac:spMk id="29" creationId="{00000000-0000-0000-0000-000000000000}"/>
          </ac:spMkLst>
        </pc:spChg>
        <pc:grpChg chg="del">
          <ac:chgData name="Leen Sabbe" userId="ce033021-59d5-4d26-9985-bd77f6456a07" providerId="ADAL" clId="{4331BCE4-5ADD-4D1B-8883-51515B25E013}" dt="2023-08-10T12:58:40.393" v="0" actId="478"/>
          <ac:grpSpMkLst>
            <pc:docMk/>
            <pc:sldMk cId="0" sldId="256"/>
            <ac:grpSpMk id="2" creationId="{00000000-0000-0000-0000-000000000000}"/>
          </ac:grpSpMkLst>
        </pc:grpChg>
        <pc:grpChg chg="del">
          <ac:chgData name="Leen Sabbe" userId="ce033021-59d5-4d26-9985-bd77f6456a07" providerId="ADAL" clId="{4331BCE4-5ADD-4D1B-8883-51515B25E013}" dt="2023-08-10T12:58:42.329" v="1" actId="478"/>
          <ac:grpSpMkLst>
            <pc:docMk/>
            <pc:sldMk cId="0" sldId="256"/>
            <ac:grpSpMk id="9" creationId="{00000000-0000-0000-0000-000000000000}"/>
          </ac:grpSpMkLst>
        </pc:grpChg>
        <pc:grpChg chg="mod">
          <ac:chgData name="Leen Sabbe" userId="ce033021-59d5-4d26-9985-bd77f6456a07" providerId="ADAL" clId="{4331BCE4-5ADD-4D1B-8883-51515B25E013}" dt="2023-08-10T12:59:26.696" v="12" actId="1076"/>
          <ac:grpSpMkLst>
            <pc:docMk/>
            <pc:sldMk cId="0" sldId="256"/>
            <ac:grpSpMk id="31" creationId="{00000000-0000-0000-0000-000000000000}"/>
          </ac:grpSpMkLst>
        </pc:grpChg>
        <pc:picChg chg="del">
          <ac:chgData name="Leen Sabbe" userId="ce033021-59d5-4d26-9985-bd77f6456a07" providerId="ADAL" clId="{4331BCE4-5ADD-4D1B-8883-51515B25E013}" dt="2023-08-10T12:58:49.937" v="6" actId="478"/>
          <ac:picMkLst>
            <pc:docMk/>
            <pc:sldMk cId="0" sldId="256"/>
            <ac:picMk id="28" creationId="{00000000-0000-0000-0000-000000000000}"/>
          </ac:picMkLst>
        </pc:picChg>
        <pc:picChg chg="add del mod ord">
          <ac:chgData name="Leen Sabbe" userId="ce033021-59d5-4d26-9985-bd77f6456a07" providerId="ADAL" clId="{4331BCE4-5ADD-4D1B-8883-51515B25E013}" dt="2023-08-10T12:59:21.131" v="9" actId="478"/>
          <ac:picMkLst>
            <pc:docMk/>
            <pc:sldMk cId="0" sldId="256"/>
            <ac:picMk id="35" creationId="{4F25357E-D2DE-82B1-FD27-DF25A01217E9}"/>
          </ac:picMkLst>
        </pc:picChg>
        <pc:picChg chg="add mod">
          <ac:chgData name="Leen Sabbe" userId="ce033021-59d5-4d26-9985-bd77f6456a07" providerId="ADAL" clId="{4331BCE4-5ADD-4D1B-8883-51515B25E013}" dt="2023-08-10T13:00:22.625" v="20" actId="1076"/>
          <ac:picMkLst>
            <pc:docMk/>
            <pc:sldMk cId="0" sldId="256"/>
            <ac:picMk id="37" creationId="{00A561FA-5D29-B9E8-8CBD-7985455E81D3}"/>
          </ac:picMkLst>
        </pc:picChg>
      </pc:sldChg>
      <pc:sldChg chg="addSp modSp mod">
        <pc:chgData name="Leen Sabbe" userId="ce033021-59d5-4d26-9985-bd77f6456a07" providerId="ADAL" clId="{4331BCE4-5ADD-4D1B-8883-51515B25E013}" dt="2023-08-10T13:02:58.850" v="25" actId="1076"/>
        <pc:sldMkLst>
          <pc:docMk/>
          <pc:sldMk cId="0" sldId="257"/>
        </pc:sldMkLst>
        <pc:picChg chg="add mod">
          <ac:chgData name="Leen Sabbe" userId="ce033021-59d5-4d26-9985-bd77f6456a07" providerId="ADAL" clId="{4331BCE4-5ADD-4D1B-8883-51515B25E013}" dt="2023-08-10T13:02:58.850" v="25" actId="1076"/>
          <ac:picMkLst>
            <pc:docMk/>
            <pc:sldMk cId="0" sldId="257"/>
            <ac:picMk id="4" creationId="{6AC01AA6-25B8-E924-FDAE-CB6C7481C8A3}"/>
          </ac:picMkLst>
        </pc:picChg>
      </pc:sldChg>
      <pc:sldChg chg="addSp delSp modSp del mod">
        <pc:chgData name="Leen Sabbe" userId="ce033021-59d5-4d26-9985-bd77f6456a07" providerId="ADAL" clId="{4331BCE4-5ADD-4D1B-8883-51515B25E013}" dt="2023-08-10T13:06:18.475" v="42" actId="47"/>
        <pc:sldMkLst>
          <pc:docMk/>
          <pc:sldMk cId="0" sldId="258"/>
        </pc:sldMkLst>
        <pc:grpChg chg="del">
          <ac:chgData name="Leen Sabbe" userId="ce033021-59d5-4d26-9985-bd77f6456a07" providerId="ADAL" clId="{4331BCE4-5ADD-4D1B-8883-51515B25E013}" dt="2023-08-10T13:04:02.168" v="34" actId="478"/>
          <ac:grpSpMkLst>
            <pc:docMk/>
            <pc:sldMk cId="0" sldId="258"/>
            <ac:grpSpMk id="2" creationId="{00000000-0000-0000-0000-000000000000}"/>
          </ac:grpSpMkLst>
        </pc:grpChg>
        <pc:picChg chg="add mod">
          <ac:chgData name="Leen Sabbe" userId="ce033021-59d5-4d26-9985-bd77f6456a07" providerId="ADAL" clId="{4331BCE4-5ADD-4D1B-8883-51515B25E013}" dt="2023-08-10T13:04:12.900" v="35"/>
          <ac:picMkLst>
            <pc:docMk/>
            <pc:sldMk cId="0" sldId="258"/>
            <ac:picMk id="22" creationId="{8F59F164-F62E-57F3-CD39-C0AAA0722365}"/>
          </ac:picMkLst>
        </pc:picChg>
      </pc:sldChg>
      <pc:sldChg chg="addSp delSp modSp mod">
        <pc:chgData name="Leen Sabbe" userId="ce033021-59d5-4d26-9985-bd77f6456a07" providerId="ADAL" clId="{4331BCE4-5ADD-4D1B-8883-51515B25E013}" dt="2023-08-10T13:08:50.572" v="47" actId="14826"/>
        <pc:sldMkLst>
          <pc:docMk/>
          <pc:sldMk cId="0" sldId="259"/>
        </pc:sldMkLst>
        <pc:picChg chg="add del mod">
          <ac:chgData name="Leen Sabbe" userId="ce033021-59d5-4d26-9985-bd77f6456a07" providerId="ADAL" clId="{4331BCE4-5ADD-4D1B-8883-51515B25E013}" dt="2023-08-10T13:03:33.845" v="27" actId="478"/>
          <ac:picMkLst>
            <pc:docMk/>
            <pc:sldMk cId="0" sldId="259"/>
            <ac:picMk id="7" creationId="{3CA85E35-8320-F9FE-5DD8-2DC01D981753}"/>
          </ac:picMkLst>
        </pc:picChg>
        <pc:picChg chg="add mod">
          <ac:chgData name="Leen Sabbe" userId="ce033021-59d5-4d26-9985-bd77f6456a07" providerId="ADAL" clId="{4331BCE4-5ADD-4D1B-8883-51515B25E013}" dt="2023-08-10T13:08:50.572" v="47" actId="14826"/>
          <ac:picMkLst>
            <pc:docMk/>
            <pc:sldMk cId="0" sldId="259"/>
            <ac:picMk id="9" creationId="{4F7DD3F3-87B8-9404-1508-7A4014E32A8B}"/>
          </ac:picMkLst>
        </pc:picChg>
      </pc:sldChg>
      <pc:sldChg chg="addSp modSp mod">
        <pc:chgData name="Leen Sabbe" userId="ce033021-59d5-4d26-9985-bd77f6456a07" providerId="ADAL" clId="{4331BCE4-5ADD-4D1B-8883-51515B25E013}" dt="2023-08-10T13:04:29.995" v="38"/>
        <pc:sldMkLst>
          <pc:docMk/>
          <pc:sldMk cId="0" sldId="260"/>
        </pc:sldMkLst>
        <pc:picChg chg="mod">
          <ac:chgData name="Leen Sabbe" userId="ce033021-59d5-4d26-9985-bd77f6456a07" providerId="ADAL" clId="{4331BCE4-5ADD-4D1B-8883-51515B25E013}" dt="2023-08-10T13:04:27.533" v="37" actId="1076"/>
          <ac:picMkLst>
            <pc:docMk/>
            <pc:sldMk cId="0" sldId="260"/>
            <ac:picMk id="2" creationId="{00000000-0000-0000-0000-000000000000}"/>
          </ac:picMkLst>
        </pc:picChg>
        <pc:picChg chg="add mod">
          <ac:chgData name="Leen Sabbe" userId="ce033021-59d5-4d26-9985-bd77f6456a07" providerId="ADAL" clId="{4331BCE4-5ADD-4D1B-8883-51515B25E013}" dt="2023-08-10T13:04:29.995" v="38"/>
          <ac:picMkLst>
            <pc:docMk/>
            <pc:sldMk cId="0" sldId="260"/>
            <ac:picMk id="7" creationId="{37FD1F63-EAC5-27BB-540E-96E9CF3ABAFC}"/>
          </ac:picMkLst>
        </pc:picChg>
      </pc:sldChg>
      <pc:sldChg chg="add del">
        <pc:chgData name="Leen Sabbe" userId="ce033021-59d5-4d26-9985-bd77f6456a07" providerId="ADAL" clId="{4331BCE4-5ADD-4D1B-8883-51515B25E013}" dt="2023-08-10T14:40:22.339" v="551" actId="47"/>
        <pc:sldMkLst>
          <pc:docMk/>
          <pc:sldMk cId="3984773902" sldId="262"/>
        </pc:sldMkLst>
      </pc:sldChg>
      <pc:sldChg chg="add del">
        <pc:chgData name="Leen Sabbe" userId="ce033021-59d5-4d26-9985-bd77f6456a07" providerId="ADAL" clId="{4331BCE4-5ADD-4D1B-8883-51515B25E013}" dt="2023-08-10T14:40:29.054" v="553" actId="47"/>
        <pc:sldMkLst>
          <pc:docMk/>
          <pc:sldMk cId="2968098882" sldId="263"/>
        </pc:sldMkLst>
      </pc:sldChg>
      <pc:sldChg chg="addSp delSp modSp add mod">
        <pc:chgData name="Leen Sabbe" userId="ce033021-59d5-4d26-9985-bd77f6456a07" providerId="ADAL" clId="{4331BCE4-5ADD-4D1B-8883-51515B25E013}" dt="2023-08-10T14:53:58.089" v="803" actId="2710"/>
        <pc:sldMkLst>
          <pc:docMk/>
          <pc:sldMk cId="4041190144" sldId="264"/>
        </pc:sldMkLst>
        <pc:spChg chg="add del mod">
          <ac:chgData name="Leen Sabbe" userId="ce033021-59d5-4d26-9985-bd77f6456a07" providerId="ADAL" clId="{4331BCE4-5ADD-4D1B-8883-51515B25E013}" dt="2023-08-10T14:52:07.559" v="769"/>
          <ac:spMkLst>
            <pc:docMk/>
            <pc:sldMk cId="4041190144" sldId="264"/>
            <ac:spMk id="2" creationId="{66405A90-6CC3-7CC8-4E5F-A0BF87098DF5}"/>
          </ac:spMkLst>
        </pc:spChg>
        <pc:spChg chg="add del mod">
          <ac:chgData name="Leen Sabbe" userId="ce033021-59d5-4d26-9985-bd77f6456a07" providerId="ADAL" clId="{4331BCE4-5ADD-4D1B-8883-51515B25E013}" dt="2023-08-10T14:52:29.842" v="774"/>
          <ac:spMkLst>
            <pc:docMk/>
            <pc:sldMk cId="4041190144" sldId="264"/>
            <ac:spMk id="4" creationId="{EAAE39C3-D8BB-0B8F-34C7-A3C17BC9D065}"/>
          </ac:spMkLst>
        </pc:spChg>
        <pc:spChg chg="add mod">
          <ac:chgData name="Leen Sabbe" userId="ce033021-59d5-4d26-9985-bd77f6456a07" providerId="ADAL" clId="{4331BCE4-5ADD-4D1B-8883-51515B25E013}" dt="2023-08-10T14:53:58.089" v="803" actId="2710"/>
          <ac:spMkLst>
            <pc:docMk/>
            <pc:sldMk cId="4041190144" sldId="264"/>
            <ac:spMk id="5" creationId="{6194EC75-598B-B19B-48F4-F89C9B0EB00F}"/>
          </ac:spMkLst>
        </pc:spChg>
        <pc:picChg chg="add mod">
          <ac:chgData name="Leen Sabbe" userId="ce033021-59d5-4d26-9985-bd77f6456a07" providerId="ADAL" clId="{4331BCE4-5ADD-4D1B-8883-51515B25E013}" dt="2023-08-10T14:52:10.282" v="772" actId="962"/>
          <ac:picMkLst>
            <pc:docMk/>
            <pc:sldMk cId="4041190144" sldId="264"/>
            <ac:picMk id="3" creationId="{17B9A93A-73B9-AB24-4439-EBD16099C5CE}"/>
          </ac:picMkLst>
        </pc:picChg>
      </pc:sldChg>
      <pc:sldChg chg="modSp add mod">
        <pc:chgData name="Leen Sabbe" userId="ce033021-59d5-4d26-9985-bd77f6456a07" providerId="ADAL" clId="{4331BCE4-5ADD-4D1B-8883-51515B25E013}" dt="2023-08-10T13:11:24.809" v="197" actId="1076"/>
        <pc:sldMkLst>
          <pc:docMk/>
          <pc:sldMk cId="4271724773" sldId="265"/>
        </pc:sldMkLst>
        <pc:spChg chg="mod">
          <ac:chgData name="Leen Sabbe" userId="ce033021-59d5-4d26-9985-bd77f6456a07" providerId="ADAL" clId="{4331BCE4-5ADD-4D1B-8883-51515B25E013}" dt="2023-08-10T13:10:18.805" v="136" actId="20577"/>
          <ac:spMkLst>
            <pc:docMk/>
            <pc:sldMk cId="4271724773" sldId="265"/>
            <ac:spMk id="4" creationId="{00000000-0000-0000-0000-000000000000}"/>
          </ac:spMkLst>
        </pc:spChg>
        <pc:spChg chg="mod">
          <ac:chgData name="Leen Sabbe" userId="ce033021-59d5-4d26-9985-bd77f6456a07" providerId="ADAL" clId="{4331BCE4-5ADD-4D1B-8883-51515B25E013}" dt="2023-08-10T13:11:24.809" v="197" actId="1076"/>
          <ac:spMkLst>
            <pc:docMk/>
            <pc:sldMk cId="4271724773" sldId="265"/>
            <ac:spMk id="5" creationId="{00000000-0000-0000-0000-000000000000}"/>
          </ac:spMkLst>
        </pc:spChg>
      </pc:sldChg>
      <pc:sldChg chg="modSp add mod">
        <pc:chgData name="Leen Sabbe" userId="ce033021-59d5-4d26-9985-bd77f6456a07" providerId="ADAL" clId="{4331BCE4-5ADD-4D1B-8883-51515B25E013}" dt="2023-08-10T13:13:56.302" v="250" actId="20577"/>
        <pc:sldMkLst>
          <pc:docMk/>
          <pc:sldMk cId="1656651123" sldId="266"/>
        </pc:sldMkLst>
        <pc:spChg chg="mod">
          <ac:chgData name="Leen Sabbe" userId="ce033021-59d5-4d26-9985-bd77f6456a07" providerId="ADAL" clId="{4331BCE4-5ADD-4D1B-8883-51515B25E013}" dt="2023-08-10T13:12:23.571" v="227" actId="14100"/>
          <ac:spMkLst>
            <pc:docMk/>
            <pc:sldMk cId="1656651123" sldId="266"/>
            <ac:spMk id="4" creationId="{00000000-0000-0000-0000-000000000000}"/>
          </ac:spMkLst>
        </pc:spChg>
        <pc:spChg chg="mod">
          <ac:chgData name="Leen Sabbe" userId="ce033021-59d5-4d26-9985-bd77f6456a07" providerId="ADAL" clId="{4331BCE4-5ADD-4D1B-8883-51515B25E013}" dt="2023-08-10T13:13:56.302" v="250" actId="20577"/>
          <ac:spMkLst>
            <pc:docMk/>
            <pc:sldMk cId="1656651123" sldId="266"/>
            <ac:spMk id="5" creationId="{00000000-0000-0000-0000-000000000000}"/>
          </ac:spMkLst>
        </pc:spChg>
      </pc:sldChg>
      <pc:sldChg chg="modSp add mod">
        <pc:chgData name="Leen Sabbe" userId="ce033021-59d5-4d26-9985-bd77f6456a07" providerId="ADAL" clId="{4331BCE4-5ADD-4D1B-8883-51515B25E013}" dt="2023-08-10T14:55:56.914" v="808" actId="6549"/>
        <pc:sldMkLst>
          <pc:docMk/>
          <pc:sldMk cId="1980936348" sldId="267"/>
        </pc:sldMkLst>
        <pc:spChg chg="mod">
          <ac:chgData name="Leen Sabbe" userId="ce033021-59d5-4d26-9985-bd77f6456a07" providerId="ADAL" clId="{4331BCE4-5ADD-4D1B-8883-51515B25E013}" dt="2023-08-10T13:14:35.833" v="291" actId="14100"/>
          <ac:spMkLst>
            <pc:docMk/>
            <pc:sldMk cId="1980936348" sldId="267"/>
            <ac:spMk id="4" creationId="{00000000-0000-0000-0000-000000000000}"/>
          </ac:spMkLst>
        </pc:spChg>
        <pc:spChg chg="mod">
          <ac:chgData name="Leen Sabbe" userId="ce033021-59d5-4d26-9985-bd77f6456a07" providerId="ADAL" clId="{4331BCE4-5ADD-4D1B-8883-51515B25E013}" dt="2023-08-10T14:55:56.914" v="808" actId="6549"/>
          <ac:spMkLst>
            <pc:docMk/>
            <pc:sldMk cId="1980936348" sldId="267"/>
            <ac:spMk id="5" creationId="{00000000-0000-0000-0000-000000000000}"/>
          </ac:spMkLst>
        </pc:spChg>
        <pc:picChg chg="mod">
          <ac:chgData name="Leen Sabbe" userId="ce033021-59d5-4d26-9985-bd77f6456a07" providerId="ADAL" clId="{4331BCE4-5ADD-4D1B-8883-51515B25E013}" dt="2023-08-10T13:14:31.502" v="288" actId="1076"/>
          <ac:picMkLst>
            <pc:docMk/>
            <pc:sldMk cId="1980936348" sldId="267"/>
            <ac:picMk id="2" creationId="{00000000-0000-0000-0000-000000000000}"/>
          </ac:picMkLst>
        </pc:picChg>
      </pc:sldChg>
      <pc:sldChg chg="modSp add mod">
        <pc:chgData name="Leen Sabbe" userId="ce033021-59d5-4d26-9985-bd77f6456a07" providerId="ADAL" clId="{4331BCE4-5ADD-4D1B-8883-51515B25E013}" dt="2023-08-10T14:56:09.809" v="810" actId="6549"/>
        <pc:sldMkLst>
          <pc:docMk/>
          <pc:sldMk cId="1744103399" sldId="268"/>
        </pc:sldMkLst>
        <pc:spChg chg="mod">
          <ac:chgData name="Leen Sabbe" userId="ce033021-59d5-4d26-9985-bd77f6456a07" providerId="ADAL" clId="{4331BCE4-5ADD-4D1B-8883-51515B25E013}" dt="2023-08-10T14:56:09.809" v="810" actId="6549"/>
          <ac:spMkLst>
            <pc:docMk/>
            <pc:sldMk cId="1744103399" sldId="268"/>
            <ac:spMk id="5" creationId="{00000000-0000-0000-0000-000000000000}"/>
          </ac:spMkLst>
        </pc:spChg>
      </pc:sldChg>
      <pc:sldChg chg="addSp delSp modSp add mod">
        <pc:chgData name="Leen Sabbe" userId="ce033021-59d5-4d26-9985-bd77f6456a07" providerId="ADAL" clId="{4331BCE4-5ADD-4D1B-8883-51515B25E013}" dt="2023-08-10T14:56:39.522" v="815" actId="20577"/>
        <pc:sldMkLst>
          <pc:docMk/>
          <pc:sldMk cId="1600654108" sldId="269"/>
        </pc:sldMkLst>
        <pc:spChg chg="mod">
          <ac:chgData name="Leen Sabbe" userId="ce033021-59d5-4d26-9985-bd77f6456a07" providerId="ADAL" clId="{4331BCE4-5ADD-4D1B-8883-51515B25E013}" dt="2023-08-10T14:56:39.522" v="815" actId="20577"/>
          <ac:spMkLst>
            <pc:docMk/>
            <pc:sldMk cId="1600654108" sldId="269"/>
            <ac:spMk id="5" creationId="{00000000-0000-0000-0000-000000000000}"/>
          </ac:spMkLst>
        </pc:spChg>
        <pc:spChg chg="add del">
          <ac:chgData name="Leen Sabbe" userId="ce033021-59d5-4d26-9985-bd77f6456a07" providerId="ADAL" clId="{4331BCE4-5ADD-4D1B-8883-51515B25E013}" dt="2023-08-10T13:19:49.149" v="371" actId="22"/>
          <ac:spMkLst>
            <pc:docMk/>
            <pc:sldMk cId="1600654108" sldId="269"/>
            <ac:spMk id="9" creationId="{D4B916FE-9ABE-991E-966E-C5DAA835C02A}"/>
          </ac:spMkLst>
        </pc:spChg>
      </pc:sldChg>
      <pc:sldChg chg="modSp add mod">
        <pc:chgData name="Leen Sabbe" userId="ce033021-59d5-4d26-9985-bd77f6456a07" providerId="ADAL" clId="{4331BCE4-5ADD-4D1B-8883-51515B25E013}" dt="2023-08-10T14:56:51.050" v="816" actId="1076"/>
        <pc:sldMkLst>
          <pc:docMk/>
          <pc:sldMk cId="2802821607" sldId="270"/>
        </pc:sldMkLst>
        <pc:spChg chg="mod">
          <ac:chgData name="Leen Sabbe" userId="ce033021-59d5-4d26-9985-bd77f6456a07" providerId="ADAL" clId="{4331BCE4-5ADD-4D1B-8883-51515B25E013}" dt="2023-08-10T13:22:24.536" v="415" actId="6549"/>
          <ac:spMkLst>
            <pc:docMk/>
            <pc:sldMk cId="2802821607" sldId="270"/>
            <ac:spMk id="4" creationId="{00000000-0000-0000-0000-000000000000}"/>
          </ac:spMkLst>
        </pc:spChg>
        <pc:spChg chg="mod">
          <ac:chgData name="Leen Sabbe" userId="ce033021-59d5-4d26-9985-bd77f6456a07" providerId="ADAL" clId="{4331BCE4-5ADD-4D1B-8883-51515B25E013}" dt="2023-08-10T14:56:51.050" v="816" actId="1076"/>
          <ac:spMkLst>
            <pc:docMk/>
            <pc:sldMk cId="2802821607" sldId="270"/>
            <ac:spMk id="5" creationId="{00000000-0000-0000-0000-000000000000}"/>
          </ac:spMkLst>
        </pc:spChg>
      </pc:sldChg>
      <pc:sldChg chg="addSp delSp modSp add mod">
        <pc:chgData name="Leen Sabbe" userId="ce033021-59d5-4d26-9985-bd77f6456a07" providerId="ADAL" clId="{4331BCE4-5ADD-4D1B-8883-51515B25E013}" dt="2023-08-10T14:57:01.783" v="817" actId="1076"/>
        <pc:sldMkLst>
          <pc:docMk/>
          <pc:sldMk cId="1141220032" sldId="271"/>
        </pc:sldMkLst>
        <pc:spChg chg="mod">
          <ac:chgData name="Leen Sabbe" userId="ce033021-59d5-4d26-9985-bd77f6456a07" providerId="ADAL" clId="{4331BCE4-5ADD-4D1B-8883-51515B25E013}" dt="2023-08-10T14:33:02.885" v="470" actId="1076"/>
          <ac:spMkLst>
            <pc:docMk/>
            <pc:sldMk cId="1141220032" sldId="271"/>
            <ac:spMk id="3" creationId="{00000000-0000-0000-0000-000000000000}"/>
          </ac:spMkLst>
        </pc:spChg>
        <pc:spChg chg="mod">
          <ac:chgData name="Leen Sabbe" userId="ce033021-59d5-4d26-9985-bd77f6456a07" providerId="ADAL" clId="{4331BCE4-5ADD-4D1B-8883-51515B25E013}" dt="2023-08-10T14:33:16.027" v="480" actId="1076"/>
          <ac:spMkLst>
            <pc:docMk/>
            <pc:sldMk cId="1141220032" sldId="271"/>
            <ac:spMk id="4" creationId="{00000000-0000-0000-0000-000000000000}"/>
          </ac:spMkLst>
        </pc:spChg>
        <pc:spChg chg="mod">
          <ac:chgData name="Leen Sabbe" userId="ce033021-59d5-4d26-9985-bd77f6456a07" providerId="ADAL" clId="{4331BCE4-5ADD-4D1B-8883-51515B25E013}" dt="2023-08-10T14:57:01.783" v="817" actId="1076"/>
          <ac:spMkLst>
            <pc:docMk/>
            <pc:sldMk cId="1141220032" sldId="271"/>
            <ac:spMk id="5" creationId="{00000000-0000-0000-0000-000000000000}"/>
          </ac:spMkLst>
        </pc:spChg>
        <pc:picChg chg="add del mod">
          <ac:chgData name="Leen Sabbe" userId="ce033021-59d5-4d26-9985-bd77f6456a07" providerId="ADAL" clId="{4331BCE4-5ADD-4D1B-8883-51515B25E013}" dt="2023-08-10T14:32:58.140" v="469" actId="1076"/>
          <ac:picMkLst>
            <pc:docMk/>
            <pc:sldMk cId="1141220032" sldId="271"/>
            <ac:picMk id="2" creationId="{00000000-0000-0000-0000-000000000000}"/>
          </ac:picMkLst>
        </pc:picChg>
        <pc:picChg chg="add del mod">
          <ac:chgData name="Leen Sabbe" userId="ce033021-59d5-4d26-9985-bd77f6456a07" providerId="ADAL" clId="{4331BCE4-5ADD-4D1B-8883-51515B25E013}" dt="2023-08-10T14:32:10.480" v="464" actId="478"/>
          <ac:picMkLst>
            <pc:docMk/>
            <pc:sldMk cId="1141220032" sldId="271"/>
            <ac:picMk id="9" creationId="{1D12F5D2-90DD-C1BF-AA0A-F2453339748F}"/>
          </ac:picMkLst>
        </pc:picChg>
        <pc:picChg chg="add mod">
          <ac:chgData name="Leen Sabbe" userId="ce033021-59d5-4d26-9985-bd77f6456a07" providerId="ADAL" clId="{4331BCE4-5ADD-4D1B-8883-51515B25E013}" dt="2023-08-10T14:32:47.913" v="466" actId="1076"/>
          <ac:picMkLst>
            <pc:docMk/>
            <pc:sldMk cId="1141220032" sldId="271"/>
            <ac:picMk id="11" creationId="{AC2711FA-B3F1-C1E9-F64B-08C1757AE91B}"/>
          </ac:picMkLst>
        </pc:picChg>
      </pc:sldChg>
      <pc:sldChg chg="modSp add mod">
        <pc:chgData name="Leen Sabbe" userId="ce033021-59d5-4d26-9985-bd77f6456a07" providerId="ADAL" clId="{4331BCE4-5ADD-4D1B-8883-51515B25E013}" dt="2023-08-10T14:57:24.815" v="828" actId="20577"/>
        <pc:sldMkLst>
          <pc:docMk/>
          <pc:sldMk cId="747831060" sldId="272"/>
        </pc:sldMkLst>
        <pc:spChg chg="mod">
          <ac:chgData name="Leen Sabbe" userId="ce033021-59d5-4d26-9985-bd77f6456a07" providerId="ADAL" clId="{4331BCE4-5ADD-4D1B-8883-51515B25E013}" dt="2023-08-10T14:38:32.571" v="540" actId="14100"/>
          <ac:spMkLst>
            <pc:docMk/>
            <pc:sldMk cId="747831060" sldId="272"/>
            <ac:spMk id="4" creationId="{00000000-0000-0000-0000-000000000000}"/>
          </ac:spMkLst>
        </pc:spChg>
        <pc:spChg chg="mod">
          <ac:chgData name="Leen Sabbe" userId="ce033021-59d5-4d26-9985-bd77f6456a07" providerId="ADAL" clId="{4331BCE4-5ADD-4D1B-8883-51515B25E013}" dt="2023-08-10T14:57:24.815" v="828" actId="20577"/>
          <ac:spMkLst>
            <pc:docMk/>
            <pc:sldMk cId="747831060" sldId="272"/>
            <ac:spMk id="5" creationId="{00000000-0000-0000-0000-000000000000}"/>
          </ac:spMkLst>
        </pc:spChg>
      </pc:sldChg>
      <pc:sldChg chg="modSp add mod">
        <pc:chgData name="Leen Sabbe" userId="ce033021-59d5-4d26-9985-bd77f6456a07" providerId="ADAL" clId="{4331BCE4-5ADD-4D1B-8883-51515B25E013}" dt="2023-08-10T15:00:15.749" v="835" actId="1076"/>
        <pc:sldMkLst>
          <pc:docMk/>
          <pc:sldMk cId="970171097" sldId="273"/>
        </pc:sldMkLst>
        <pc:spChg chg="mod">
          <ac:chgData name="Leen Sabbe" userId="ce033021-59d5-4d26-9985-bd77f6456a07" providerId="ADAL" clId="{4331BCE4-5ADD-4D1B-8883-51515B25E013}" dt="2023-08-10T14:40:45.907" v="555"/>
          <ac:spMkLst>
            <pc:docMk/>
            <pc:sldMk cId="970171097" sldId="273"/>
            <ac:spMk id="4" creationId="{00000000-0000-0000-0000-000000000000}"/>
          </ac:spMkLst>
        </pc:spChg>
        <pc:spChg chg="mod">
          <ac:chgData name="Leen Sabbe" userId="ce033021-59d5-4d26-9985-bd77f6456a07" providerId="ADAL" clId="{4331BCE4-5ADD-4D1B-8883-51515B25E013}" dt="2023-08-10T14:57:34.454" v="829" actId="1076"/>
          <ac:spMkLst>
            <pc:docMk/>
            <pc:sldMk cId="970171097" sldId="273"/>
            <ac:spMk id="5" creationId="{00000000-0000-0000-0000-000000000000}"/>
          </ac:spMkLst>
        </pc:spChg>
        <pc:picChg chg="mod">
          <ac:chgData name="Leen Sabbe" userId="ce033021-59d5-4d26-9985-bd77f6456a07" providerId="ADAL" clId="{4331BCE4-5ADD-4D1B-8883-51515B25E013}" dt="2023-08-10T15:00:15.749" v="835" actId="1076"/>
          <ac:picMkLst>
            <pc:docMk/>
            <pc:sldMk cId="970171097" sldId="273"/>
            <ac:picMk id="11" creationId="{AC2711FA-B3F1-C1E9-F64B-08C1757AE91B}"/>
          </ac:picMkLst>
        </pc:picChg>
      </pc:sldChg>
      <pc:sldChg chg="addSp delSp modSp add mod">
        <pc:chgData name="Leen Sabbe" userId="ce033021-59d5-4d26-9985-bd77f6456a07" providerId="ADAL" clId="{4331BCE4-5ADD-4D1B-8883-51515B25E013}" dt="2023-08-10T14:57:40.321" v="830" actId="1076"/>
        <pc:sldMkLst>
          <pc:docMk/>
          <pc:sldMk cId="1557709164" sldId="274"/>
        </pc:sldMkLst>
        <pc:spChg chg="mod">
          <ac:chgData name="Leen Sabbe" userId="ce033021-59d5-4d26-9985-bd77f6456a07" providerId="ADAL" clId="{4331BCE4-5ADD-4D1B-8883-51515B25E013}" dt="2023-08-10T14:43:36.594" v="609" actId="20577"/>
          <ac:spMkLst>
            <pc:docMk/>
            <pc:sldMk cId="1557709164" sldId="274"/>
            <ac:spMk id="3" creationId="{00000000-0000-0000-0000-000000000000}"/>
          </ac:spMkLst>
        </pc:spChg>
        <pc:spChg chg="del mod">
          <ac:chgData name="Leen Sabbe" userId="ce033021-59d5-4d26-9985-bd77f6456a07" providerId="ADAL" clId="{4331BCE4-5ADD-4D1B-8883-51515B25E013}" dt="2023-08-10T14:43:45.484" v="612" actId="478"/>
          <ac:spMkLst>
            <pc:docMk/>
            <pc:sldMk cId="1557709164" sldId="274"/>
            <ac:spMk id="4" creationId="{00000000-0000-0000-0000-000000000000}"/>
          </ac:spMkLst>
        </pc:spChg>
        <pc:spChg chg="mod">
          <ac:chgData name="Leen Sabbe" userId="ce033021-59d5-4d26-9985-bd77f6456a07" providerId="ADAL" clId="{4331BCE4-5ADD-4D1B-8883-51515B25E013}" dt="2023-08-10T14:57:40.321" v="830" actId="1076"/>
          <ac:spMkLst>
            <pc:docMk/>
            <pc:sldMk cId="1557709164" sldId="274"/>
            <ac:spMk id="5" creationId="{00000000-0000-0000-0000-000000000000}"/>
          </ac:spMkLst>
        </pc:spChg>
        <pc:picChg chg="add mod">
          <ac:chgData name="Leen Sabbe" userId="ce033021-59d5-4d26-9985-bd77f6456a07" providerId="ADAL" clId="{4331BCE4-5ADD-4D1B-8883-51515B25E013}" dt="2023-08-10T14:43:14.519" v="577" actId="1076"/>
          <ac:picMkLst>
            <pc:docMk/>
            <pc:sldMk cId="1557709164" sldId="274"/>
            <ac:picMk id="9" creationId="{34908601-134F-6016-65B5-4917ABDE52A9}"/>
          </ac:picMkLst>
        </pc:picChg>
        <pc:picChg chg="del">
          <ac:chgData name="Leen Sabbe" userId="ce033021-59d5-4d26-9985-bd77f6456a07" providerId="ADAL" clId="{4331BCE4-5ADD-4D1B-8883-51515B25E013}" dt="2023-08-10T14:42:57.493" v="575" actId="478"/>
          <ac:picMkLst>
            <pc:docMk/>
            <pc:sldMk cId="1557709164" sldId="274"/>
            <ac:picMk id="11" creationId="{AC2711FA-B3F1-C1E9-F64B-08C1757AE91B}"/>
          </ac:picMkLst>
        </pc:picChg>
      </pc:sldChg>
      <pc:sldChg chg="addSp delSp modSp add mod">
        <pc:chgData name="Leen Sabbe" userId="ce033021-59d5-4d26-9985-bd77f6456a07" providerId="ADAL" clId="{4331BCE4-5ADD-4D1B-8883-51515B25E013}" dt="2023-08-10T14:59:01.385" v="832" actId="1076"/>
        <pc:sldMkLst>
          <pc:docMk/>
          <pc:sldMk cId="387995106" sldId="275"/>
        </pc:sldMkLst>
        <pc:spChg chg="mod">
          <ac:chgData name="Leen Sabbe" userId="ce033021-59d5-4d26-9985-bd77f6456a07" providerId="ADAL" clId="{4331BCE4-5ADD-4D1B-8883-51515B25E013}" dt="2023-08-10T14:46:05.388" v="648" actId="1076"/>
          <ac:spMkLst>
            <pc:docMk/>
            <pc:sldMk cId="387995106" sldId="275"/>
            <ac:spMk id="3" creationId="{00000000-0000-0000-0000-000000000000}"/>
          </ac:spMkLst>
        </pc:spChg>
        <pc:spChg chg="del">
          <ac:chgData name="Leen Sabbe" userId="ce033021-59d5-4d26-9985-bd77f6456a07" providerId="ADAL" clId="{4331BCE4-5ADD-4D1B-8883-51515B25E013}" dt="2023-08-10T14:45:43.961" v="623" actId="478"/>
          <ac:spMkLst>
            <pc:docMk/>
            <pc:sldMk cId="387995106" sldId="275"/>
            <ac:spMk id="4" creationId="{00000000-0000-0000-0000-000000000000}"/>
          </ac:spMkLst>
        </pc:spChg>
        <pc:spChg chg="mod">
          <ac:chgData name="Leen Sabbe" userId="ce033021-59d5-4d26-9985-bd77f6456a07" providerId="ADAL" clId="{4331BCE4-5ADD-4D1B-8883-51515B25E013}" dt="2023-08-10T14:57:47.666" v="831" actId="1076"/>
          <ac:spMkLst>
            <pc:docMk/>
            <pc:sldMk cId="387995106" sldId="275"/>
            <ac:spMk id="5" creationId="{00000000-0000-0000-0000-000000000000}"/>
          </ac:spMkLst>
        </pc:spChg>
        <pc:picChg chg="add mod">
          <ac:chgData name="Leen Sabbe" userId="ce033021-59d5-4d26-9985-bd77f6456a07" providerId="ADAL" clId="{4331BCE4-5ADD-4D1B-8883-51515B25E013}" dt="2023-08-10T14:59:01.385" v="832" actId="1076"/>
          <ac:picMkLst>
            <pc:docMk/>
            <pc:sldMk cId="387995106" sldId="275"/>
            <ac:picMk id="9" creationId="{114E1377-8804-1CFF-E6A7-7613B59A34A6}"/>
          </ac:picMkLst>
        </pc:picChg>
        <pc:picChg chg="del">
          <ac:chgData name="Leen Sabbe" userId="ce033021-59d5-4d26-9985-bd77f6456a07" providerId="ADAL" clId="{4331BCE4-5ADD-4D1B-8883-51515B25E013}" dt="2023-08-10T14:45:15.534" v="619" actId="478"/>
          <ac:picMkLst>
            <pc:docMk/>
            <pc:sldMk cId="387995106" sldId="275"/>
            <ac:picMk id="11" creationId="{AC2711FA-B3F1-C1E9-F64B-08C1757AE91B}"/>
          </ac:picMkLst>
        </pc:picChg>
      </pc:sldChg>
      <pc:sldChg chg="addSp delSp modSp add mod">
        <pc:chgData name="Leen Sabbe" userId="ce033021-59d5-4d26-9985-bd77f6456a07" providerId="ADAL" clId="{4331BCE4-5ADD-4D1B-8883-51515B25E013}" dt="2023-08-10T14:50:52.437" v="754" actId="22"/>
        <pc:sldMkLst>
          <pc:docMk/>
          <pc:sldMk cId="2722014988" sldId="276"/>
        </pc:sldMkLst>
        <pc:spChg chg="mod">
          <ac:chgData name="Leen Sabbe" userId="ce033021-59d5-4d26-9985-bd77f6456a07" providerId="ADAL" clId="{4331BCE4-5ADD-4D1B-8883-51515B25E013}" dt="2023-08-10T14:48:27.130" v="683" actId="20577"/>
          <ac:spMkLst>
            <pc:docMk/>
            <pc:sldMk cId="2722014988" sldId="276"/>
            <ac:spMk id="3" creationId="{00000000-0000-0000-0000-000000000000}"/>
          </ac:spMkLst>
        </pc:spChg>
        <pc:spChg chg="mod">
          <ac:chgData name="Leen Sabbe" userId="ce033021-59d5-4d26-9985-bd77f6456a07" providerId="ADAL" clId="{4331BCE4-5ADD-4D1B-8883-51515B25E013}" dt="2023-08-10T14:50:04.040" v="745" actId="1076"/>
          <ac:spMkLst>
            <pc:docMk/>
            <pc:sldMk cId="2722014988" sldId="276"/>
            <ac:spMk id="5" creationId="{00000000-0000-0000-0000-000000000000}"/>
          </ac:spMkLst>
        </pc:spChg>
        <pc:spChg chg="add mod">
          <ac:chgData name="Leen Sabbe" userId="ce033021-59d5-4d26-9985-bd77f6456a07" providerId="ADAL" clId="{4331BCE4-5ADD-4D1B-8883-51515B25E013}" dt="2023-08-10T14:48:53.950" v="714" actId="20577"/>
          <ac:spMkLst>
            <pc:docMk/>
            <pc:sldMk cId="2722014988" sldId="276"/>
            <ac:spMk id="10" creationId="{D28FA403-6866-56F6-740B-AD260C082D0D}"/>
          </ac:spMkLst>
        </pc:spChg>
        <pc:spChg chg="add mod">
          <ac:chgData name="Leen Sabbe" userId="ce033021-59d5-4d26-9985-bd77f6456a07" providerId="ADAL" clId="{4331BCE4-5ADD-4D1B-8883-51515B25E013}" dt="2023-08-10T14:49:57.524" v="744" actId="1076"/>
          <ac:spMkLst>
            <pc:docMk/>
            <pc:sldMk cId="2722014988" sldId="276"/>
            <ac:spMk id="11" creationId="{F0F267D1-581B-0559-21C0-14440CA94B55}"/>
          </ac:spMkLst>
        </pc:spChg>
        <pc:spChg chg="add mod">
          <ac:chgData name="Leen Sabbe" userId="ce033021-59d5-4d26-9985-bd77f6456a07" providerId="ADAL" clId="{4331BCE4-5ADD-4D1B-8883-51515B25E013}" dt="2023-08-10T14:50:26.407" v="752" actId="20577"/>
          <ac:spMkLst>
            <pc:docMk/>
            <pc:sldMk cId="2722014988" sldId="276"/>
            <ac:spMk id="12" creationId="{54E74C2B-C5F8-9A70-31F0-380D72BBCA9E}"/>
          </ac:spMkLst>
        </pc:spChg>
        <pc:spChg chg="add del">
          <ac:chgData name="Leen Sabbe" userId="ce033021-59d5-4d26-9985-bd77f6456a07" providerId="ADAL" clId="{4331BCE4-5ADD-4D1B-8883-51515B25E013}" dt="2023-08-10T14:50:52.437" v="754" actId="22"/>
          <ac:spMkLst>
            <pc:docMk/>
            <pc:sldMk cId="2722014988" sldId="276"/>
            <ac:spMk id="14" creationId="{96768382-76F2-06D5-FC61-A9DCF40BDC5E}"/>
          </ac:spMkLst>
        </pc:spChg>
        <pc:picChg chg="mod">
          <ac:chgData name="Leen Sabbe" userId="ce033021-59d5-4d26-9985-bd77f6456a07" providerId="ADAL" clId="{4331BCE4-5ADD-4D1B-8883-51515B25E013}" dt="2023-08-10T14:50:17.448" v="749" actId="1076"/>
          <ac:picMkLst>
            <pc:docMk/>
            <pc:sldMk cId="2722014988" sldId="276"/>
            <ac:picMk id="2" creationId="{00000000-0000-0000-0000-000000000000}"/>
          </ac:picMkLst>
        </pc:picChg>
        <pc:picChg chg="add mod">
          <ac:chgData name="Leen Sabbe" userId="ce033021-59d5-4d26-9985-bd77f6456a07" providerId="ADAL" clId="{4331BCE4-5ADD-4D1B-8883-51515B25E013}" dt="2023-08-10T14:48:05.854" v="660" actId="1076"/>
          <ac:picMkLst>
            <pc:docMk/>
            <pc:sldMk cId="2722014988" sldId="276"/>
            <ac:picMk id="8" creationId="{D505BDB0-CCCD-A467-248F-D330F789FA09}"/>
          </ac:picMkLst>
        </pc:picChg>
        <pc:picChg chg="del">
          <ac:chgData name="Leen Sabbe" userId="ce033021-59d5-4d26-9985-bd77f6456a07" providerId="ADAL" clId="{4331BCE4-5ADD-4D1B-8883-51515B25E013}" dt="2023-08-10T14:47:49.850" v="657" actId="478"/>
          <ac:picMkLst>
            <pc:docMk/>
            <pc:sldMk cId="2722014988" sldId="276"/>
            <ac:picMk id="9" creationId="{114E1377-8804-1CFF-E6A7-7613B59A34A6}"/>
          </ac:picMkLst>
        </pc:picChg>
      </pc:sldChg>
      <pc:sldChg chg="addSp delSp modSp add del mod">
        <pc:chgData name="Leen Sabbe" userId="ce033021-59d5-4d26-9985-bd77f6456a07" providerId="ADAL" clId="{4331BCE4-5ADD-4D1B-8883-51515B25E013}" dt="2023-08-10T14:51:47.425" v="765" actId="2696"/>
        <pc:sldMkLst>
          <pc:docMk/>
          <pc:sldMk cId="817421546" sldId="277"/>
        </pc:sldMkLst>
        <pc:spChg chg="add del mod">
          <ac:chgData name="Leen Sabbe" userId="ce033021-59d5-4d26-9985-bd77f6456a07" providerId="ADAL" clId="{4331BCE4-5ADD-4D1B-8883-51515B25E013}" dt="2023-08-10T14:51:31.210" v="764" actId="1076"/>
          <ac:spMkLst>
            <pc:docMk/>
            <pc:sldMk cId="817421546" sldId="277"/>
            <ac:spMk id="3" creationId="{00000000-0000-0000-0000-000000000000}"/>
          </ac:spMkLst>
        </pc:spChg>
        <pc:spChg chg="add del mod">
          <ac:chgData name="Leen Sabbe" userId="ce033021-59d5-4d26-9985-bd77f6456a07" providerId="ADAL" clId="{4331BCE4-5ADD-4D1B-8883-51515B25E013}" dt="2023-08-10T14:51:10.040" v="757" actId="478"/>
          <ac:spMkLst>
            <pc:docMk/>
            <pc:sldMk cId="817421546" sldId="277"/>
            <ac:spMk id="9" creationId="{26402795-EB00-5711-90B7-F3798A76F89D}"/>
          </ac:spMkLst>
        </pc:spChg>
        <pc:picChg chg="del">
          <ac:chgData name="Leen Sabbe" userId="ce033021-59d5-4d26-9985-bd77f6456a07" providerId="ADAL" clId="{4331BCE4-5ADD-4D1B-8883-51515B25E013}" dt="2023-08-10T14:51:11.652" v="758" actId="478"/>
          <ac:picMkLst>
            <pc:docMk/>
            <pc:sldMk cId="817421546" sldId="277"/>
            <ac:picMk id="8" creationId="{D505BDB0-CCCD-A467-248F-D330F789FA0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6453"/>
            <a:ext cx="7772400" cy="10814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3916"/>
            <a:ext cx="6400800" cy="12874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4465"/>
            <a:ext cx="3977640" cy="3398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4465"/>
            <a:ext cx="3977640" cy="3398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665437" y="1212796"/>
            <a:ext cx="3093720" cy="3251200"/>
          </a:xfrm>
          <a:custGeom>
            <a:avLst/>
            <a:gdLst/>
            <a:ahLst/>
            <a:cxnLst/>
            <a:rect l="l" t="t" r="r" b="b"/>
            <a:pathLst>
              <a:path w="3093720" h="3251200">
                <a:moveTo>
                  <a:pt x="499376" y="889000"/>
                </a:moveTo>
                <a:lnTo>
                  <a:pt x="486823" y="889000"/>
                </a:lnTo>
                <a:lnTo>
                  <a:pt x="492887" y="901700"/>
                </a:lnTo>
                <a:lnTo>
                  <a:pt x="458422" y="927100"/>
                </a:lnTo>
                <a:lnTo>
                  <a:pt x="424989" y="965200"/>
                </a:lnTo>
                <a:lnTo>
                  <a:pt x="392614" y="1003300"/>
                </a:lnTo>
                <a:lnTo>
                  <a:pt x="361323" y="1041400"/>
                </a:lnTo>
                <a:lnTo>
                  <a:pt x="331142" y="1079500"/>
                </a:lnTo>
                <a:lnTo>
                  <a:pt x="302097" y="1117600"/>
                </a:lnTo>
                <a:lnTo>
                  <a:pt x="274214" y="1155700"/>
                </a:lnTo>
                <a:lnTo>
                  <a:pt x="247520" y="1193800"/>
                </a:lnTo>
                <a:lnTo>
                  <a:pt x="222039" y="1231900"/>
                </a:lnTo>
                <a:lnTo>
                  <a:pt x="197800" y="1270000"/>
                </a:lnTo>
                <a:lnTo>
                  <a:pt x="174827" y="1320800"/>
                </a:lnTo>
                <a:lnTo>
                  <a:pt x="153147" y="1358900"/>
                </a:lnTo>
                <a:lnTo>
                  <a:pt x="132786" y="1397000"/>
                </a:lnTo>
                <a:lnTo>
                  <a:pt x="113770" y="1447800"/>
                </a:lnTo>
                <a:lnTo>
                  <a:pt x="96125" y="1485900"/>
                </a:lnTo>
                <a:lnTo>
                  <a:pt x="79877" y="1536700"/>
                </a:lnTo>
                <a:lnTo>
                  <a:pt x="65053" y="1587500"/>
                </a:lnTo>
                <a:lnTo>
                  <a:pt x="51679" y="1638300"/>
                </a:lnTo>
                <a:lnTo>
                  <a:pt x="39780" y="1676400"/>
                </a:lnTo>
                <a:lnTo>
                  <a:pt x="29382" y="1727200"/>
                </a:lnTo>
                <a:lnTo>
                  <a:pt x="20513" y="1778000"/>
                </a:lnTo>
                <a:lnTo>
                  <a:pt x="13198" y="1828800"/>
                </a:lnTo>
                <a:lnTo>
                  <a:pt x="7463" y="1879600"/>
                </a:lnTo>
                <a:lnTo>
                  <a:pt x="3334" y="1930400"/>
                </a:lnTo>
                <a:lnTo>
                  <a:pt x="837" y="1981200"/>
                </a:lnTo>
                <a:lnTo>
                  <a:pt x="0" y="2032000"/>
                </a:lnTo>
                <a:lnTo>
                  <a:pt x="844" y="2082800"/>
                </a:lnTo>
                <a:lnTo>
                  <a:pt x="3359" y="2133600"/>
                </a:lnTo>
                <a:lnTo>
                  <a:pt x="7518" y="2184400"/>
                </a:lnTo>
                <a:lnTo>
                  <a:pt x="13296" y="2235200"/>
                </a:lnTo>
                <a:lnTo>
                  <a:pt x="20666" y="2286000"/>
                </a:lnTo>
                <a:lnTo>
                  <a:pt x="29601" y="2336800"/>
                </a:lnTo>
                <a:lnTo>
                  <a:pt x="40075" y="2374900"/>
                </a:lnTo>
                <a:lnTo>
                  <a:pt x="52061" y="2425700"/>
                </a:lnTo>
                <a:lnTo>
                  <a:pt x="65535" y="2476500"/>
                </a:lnTo>
                <a:lnTo>
                  <a:pt x="80468" y="2527300"/>
                </a:lnTo>
                <a:lnTo>
                  <a:pt x="96834" y="2565400"/>
                </a:lnTo>
                <a:lnTo>
                  <a:pt x="114608" y="2616200"/>
                </a:lnTo>
                <a:lnTo>
                  <a:pt x="133763" y="2654300"/>
                </a:lnTo>
                <a:lnTo>
                  <a:pt x="154272" y="2705100"/>
                </a:lnTo>
                <a:lnTo>
                  <a:pt x="176110" y="2743200"/>
                </a:lnTo>
                <a:lnTo>
                  <a:pt x="199249" y="2794000"/>
                </a:lnTo>
                <a:lnTo>
                  <a:pt x="223663" y="2832100"/>
                </a:lnTo>
                <a:lnTo>
                  <a:pt x="249327" y="2870200"/>
                </a:lnTo>
                <a:lnTo>
                  <a:pt x="276214" y="2908300"/>
                </a:lnTo>
                <a:lnTo>
                  <a:pt x="304296" y="2946400"/>
                </a:lnTo>
                <a:lnTo>
                  <a:pt x="333549" y="2984500"/>
                </a:lnTo>
                <a:lnTo>
                  <a:pt x="363945" y="3022600"/>
                </a:lnTo>
                <a:lnTo>
                  <a:pt x="395459" y="3060700"/>
                </a:lnTo>
                <a:lnTo>
                  <a:pt x="428063" y="3098800"/>
                </a:lnTo>
                <a:lnTo>
                  <a:pt x="461732" y="3136900"/>
                </a:lnTo>
                <a:lnTo>
                  <a:pt x="496439" y="3162300"/>
                </a:lnTo>
                <a:lnTo>
                  <a:pt x="532158" y="3200400"/>
                </a:lnTo>
                <a:lnTo>
                  <a:pt x="568863" y="3225800"/>
                </a:lnTo>
                <a:lnTo>
                  <a:pt x="606526" y="3251200"/>
                </a:lnTo>
                <a:lnTo>
                  <a:pt x="609434" y="3251200"/>
                </a:lnTo>
                <a:lnTo>
                  <a:pt x="570509" y="3213100"/>
                </a:lnTo>
                <a:lnTo>
                  <a:pt x="532760" y="3187700"/>
                </a:lnTo>
                <a:lnTo>
                  <a:pt x="496201" y="3149600"/>
                </a:lnTo>
                <a:lnTo>
                  <a:pt x="460846" y="3124200"/>
                </a:lnTo>
                <a:lnTo>
                  <a:pt x="426708" y="3086100"/>
                </a:lnTo>
                <a:lnTo>
                  <a:pt x="393801" y="3048000"/>
                </a:lnTo>
                <a:lnTo>
                  <a:pt x="362139" y="3009900"/>
                </a:lnTo>
                <a:lnTo>
                  <a:pt x="331736" y="2971800"/>
                </a:lnTo>
                <a:lnTo>
                  <a:pt x="302605" y="2933700"/>
                </a:lnTo>
                <a:lnTo>
                  <a:pt x="274762" y="2895600"/>
                </a:lnTo>
                <a:lnTo>
                  <a:pt x="248218" y="2857500"/>
                </a:lnTo>
                <a:lnTo>
                  <a:pt x="222988" y="2819400"/>
                </a:lnTo>
                <a:lnTo>
                  <a:pt x="199086" y="2768600"/>
                </a:lnTo>
                <a:lnTo>
                  <a:pt x="176526" y="2730500"/>
                </a:lnTo>
                <a:lnTo>
                  <a:pt x="155321" y="2692400"/>
                </a:lnTo>
                <a:lnTo>
                  <a:pt x="135486" y="2641600"/>
                </a:lnTo>
                <a:lnTo>
                  <a:pt x="117034" y="2603500"/>
                </a:lnTo>
                <a:lnTo>
                  <a:pt x="99978" y="2552700"/>
                </a:lnTo>
                <a:lnTo>
                  <a:pt x="84333" y="2514600"/>
                </a:lnTo>
                <a:lnTo>
                  <a:pt x="70113" y="2463800"/>
                </a:lnTo>
                <a:lnTo>
                  <a:pt x="57331" y="2413000"/>
                </a:lnTo>
                <a:lnTo>
                  <a:pt x="46001" y="2374900"/>
                </a:lnTo>
                <a:lnTo>
                  <a:pt x="36137" y="2324100"/>
                </a:lnTo>
                <a:lnTo>
                  <a:pt x="27752" y="2273300"/>
                </a:lnTo>
                <a:lnTo>
                  <a:pt x="20861" y="2222500"/>
                </a:lnTo>
                <a:lnTo>
                  <a:pt x="15478" y="2171700"/>
                </a:lnTo>
                <a:lnTo>
                  <a:pt x="11615" y="2133600"/>
                </a:lnTo>
                <a:lnTo>
                  <a:pt x="9287" y="2082800"/>
                </a:lnTo>
                <a:lnTo>
                  <a:pt x="8508" y="2032000"/>
                </a:lnTo>
                <a:lnTo>
                  <a:pt x="9299" y="1981200"/>
                </a:lnTo>
                <a:lnTo>
                  <a:pt x="11659" y="1930400"/>
                </a:lnTo>
                <a:lnTo>
                  <a:pt x="15574" y="1879600"/>
                </a:lnTo>
                <a:lnTo>
                  <a:pt x="21028" y="1828800"/>
                </a:lnTo>
                <a:lnTo>
                  <a:pt x="28005" y="1790700"/>
                </a:lnTo>
                <a:lnTo>
                  <a:pt x="36490" y="1739900"/>
                </a:lnTo>
                <a:lnTo>
                  <a:pt x="46466" y="1689100"/>
                </a:lnTo>
                <a:lnTo>
                  <a:pt x="57919" y="1651000"/>
                </a:lnTo>
                <a:lnTo>
                  <a:pt x="70833" y="1600200"/>
                </a:lnTo>
                <a:lnTo>
                  <a:pt x="85191" y="1549400"/>
                </a:lnTo>
                <a:lnTo>
                  <a:pt x="100980" y="1511300"/>
                </a:lnTo>
                <a:lnTo>
                  <a:pt x="118182" y="1460500"/>
                </a:lnTo>
                <a:lnTo>
                  <a:pt x="136782" y="1422400"/>
                </a:lnTo>
                <a:lnTo>
                  <a:pt x="156764" y="1371600"/>
                </a:lnTo>
                <a:lnTo>
                  <a:pt x="178114" y="1333500"/>
                </a:lnTo>
                <a:lnTo>
                  <a:pt x="200815" y="1282700"/>
                </a:lnTo>
                <a:lnTo>
                  <a:pt x="224851" y="1244600"/>
                </a:lnTo>
                <a:lnTo>
                  <a:pt x="250208" y="1206500"/>
                </a:lnTo>
                <a:lnTo>
                  <a:pt x="276868" y="1168400"/>
                </a:lnTo>
                <a:lnTo>
                  <a:pt x="304818" y="1117600"/>
                </a:lnTo>
                <a:lnTo>
                  <a:pt x="334041" y="1079500"/>
                </a:lnTo>
                <a:lnTo>
                  <a:pt x="364521" y="1041400"/>
                </a:lnTo>
                <a:lnTo>
                  <a:pt x="396243" y="1003300"/>
                </a:lnTo>
                <a:lnTo>
                  <a:pt x="429191" y="977900"/>
                </a:lnTo>
                <a:lnTo>
                  <a:pt x="463349" y="939800"/>
                </a:lnTo>
                <a:lnTo>
                  <a:pt x="498703" y="901700"/>
                </a:lnTo>
                <a:lnTo>
                  <a:pt x="504672" y="901700"/>
                </a:lnTo>
                <a:lnTo>
                  <a:pt x="499376" y="889000"/>
                </a:lnTo>
                <a:close/>
              </a:path>
              <a:path w="3093720" h="3251200">
                <a:moveTo>
                  <a:pt x="2224836" y="635000"/>
                </a:moveTo>
                <a:lnTo>
                  <a:pt x="2216340" y="635000"/>
                </a:lnTo>
                <a:lnTo>
                  <a:pt x="2216213" y="647700"/>
                </a:lnTo>
                <a:lnTo>
                  <a:pt x="2221103" y="647700"/>
                </a:lnTo>
                <a:lnTo>
                  <a:pt x="2265696" y="673100"/>
                </a:lnTo>
                <a:lnTo>
                  <a:pt x="2309441" y="698500"/>
                </a:lnTo>
                <a:lnTo>
                  <a:pt x="2352311" y="723900"/>
                </a:lnTo>
                <a:lnTo>
                  <a:pt x="2394277" y="749300"/>
                </a:lnTo>
                <a:lnTo>
                  <a:pt x="2435309" y="774700"/>
                </a:lnTo>
                <a:lnTo>
                  <a:pt x="2475381" y="800100"/>
                </a:lnTo>
                <a:lnTo>
                  <a:pt x="2514462" y="838200"/>
                </a:lnTo>
                <a:lnTo>
                  <a:pt x="2552526" y="863600"/>
                </a:lnTo>
                <a:lnTo>
                  <a:pt x="2589543" y="901700"/>
                </a:lnTo>
                <a:lnTo>
                  <a:pt x="2625485" y="939800"/>
                </a:lnTo>
                <a:lnTo>
                  <a:pt x="2660323" y="965200"/>
                </a:lnTo>
                <a:lnTo>
                  <a:pt x="2694029" y="1003300"/>
                </a:lnTo>
                <a:lnTo>
                  <a:pt x="2726575" y="1041400"/>
                </a:lnTo>
                <a:lnTo>
                  <a:pt x="2757931" y="1079500"/>
                </a:lnTo>
                <a:lnTo>
                  <a:pt x="2788071" y="1117600"/>
                </a:lnTo>
                <a:lnTo>
                  <a:pt x="2816964" y="1168400"/>
                </a:lnTo>
                <a:lnTo>
                  <a:pt x="2844584" y="1206500"/>
                </a:lnTo>
                <a:lnTo>
                  <a:pt x="2871523" y="1244600"/>
                </a:lnTo>
                <a:lnTo>
                  <a:pt x="2896915" y="1295400"/>
                </a:lnTo>
                <a:lnTo>
                  <a:pt x="2920748" y="1333500"/>
                </a:lnTo>
                <a:lnTo>
                  <a:pt x="2943011" y="1384300"/>
                </a:lnTo>
                <a:lnTo>
                  <a:pt x="2963694" y="1435100"/>
                </a:lnTo>
                <a:lnTo>
                  <a:pt x="2982784" y="1473200"/>
                </a:lnTo>
                <a:lnTo>
                  <a:pt x="3000272" y="1524000"/>
                </a:lnTo>
                <a:lnTo>
                  <a:pt x="3016147" y="1574800"/>
                </a:lnTo>
                <a:lnTo>
                  <a:pt x="3030397" y="1625600"/>
                </a:lnTo>
                <a:lnTo>
                  <a:pt x="3043012" y="1676400"/>
                </a:lnTo>
                <a:lnTo>
                  <a:pt x="3053980" y="1727200"/>
                </a:lnTo>
                <a:lnTo>
                  <a:pt x="3063291" y="1778000"/>
                </a:lnTo>
                <a:lnTo>
                  <a:pt x="3070933" y="1828800"/>
                </a:lnTo>
                <a:lnTo>
                  <a:pt x="3076896" y="1879600"/>
                </a:lnTo>
                <a:lnTo>
                  <a:pt x="3081169" y="1930400"/>
                </a:lnTo>
                <a:lnTo>
                  <a:pt x="3083741" y="1981200"/>
                </a:lnTo>
                <a:lnTo>
                  <a:pt x="3084601" y="2032000"/>
                </a:lnTo>
                <a:lnTo>
                  <a:pt x="3083822" y="2082800"/>
                </a:lnTo>
                <a:lnTo>
                  <a:pt x="3081494" y="2133600"/>
                </a:lnTo>
                <a:lnTo>
                  <a:pt x="3077632" y="2171700"/>
                </a:lnTo>
                <a:lnTo>
                  <a:pt x="3072249" y="2222500"/>
                </a:lnTo>
                <a:lnTo>
                  <a:pt x="3065358" y="2273300"/>
                </a:lnTo>
                <a:lnTo>
                  <a:pt x="3056974" y="2324100"/>
                </a:lnTo>
                <a:lnTo>
                  <a:pt x="3047110" y="2374900"/>
                </a:lnTo>
                <a:lnTo>
                  <a:pt x="3035781" y="2413000"/>
                </a:lnTo>
                <a:lnTo>
                  <a:pt x="3022999" y="2463800"/>
                </a:lnTo>
                <a:lnTo>
                  <a:pt x="3008779" y="2514600"/>
                </a:lnTo>
                <a:lnTo>
                  <a:pt x="2993135" y="2552700"/>
                </a:lnTo>
                <a:lnTo>
                  <a:pt x="2976080" y="2603500"/>
                </a:lnTo>
                <a:lnTo>
                  <a:pt x="2957628" y="2641600"/>
                </a:lnTo>
                <a:lnTo>
                  <a:pt x="2937792" y="2692400"/>
                </a:lnTo>
                <a:lnTo>
                  <a:pt x="2916588" y="2730500"/>
                </a:lnTo>
                <a:lnTo>
                  <a:pt x="2894028" y="2768600"/>
                </a:lnTo>
                <a:lnTo>
                  <a:pt x="2870127" y="2819400"/>
                </a:lnTo>
                <a:lnTo>
                  <a:pt x="2844897" y="2857500"/>
                </a:lnTo>
                <a:lnTo>
                  <a:pt x="2818354" y="2895600"/>
                </a:lnTo>
                <a:lnTo>
                  <a:pt x="2790510" y="2933700"/>
                </a:lnTo>
                <a:lnTo>
                  <a:pt x="2761379" y="2971800"/>
                </a:lnTo>
                <a:lnTo>
                  <a:pt x="2730976" y="3009900"/>
                </a:lnTo>
                <a:lnTo>
                  <a:pt x="2699314" y="3048000"/>
                </a:lnTo>
                <a:lnTo>
                  <a:pt x="2666406" y="3086100"/>
                </a:lnTo>
                <a:lnTo>
                  <a:pt x="2632268" y="3124200"/>
                </a:lnTo>
                <a:lnTo>
                  <a:pt x="2596911" y="3149600"/>
                </a:lnTo>
                <a:lnTo>
                  <a:pt x="2560351" y="3187700"/>
                </a:lnTo>
                <a:lnTo>
                  <a:pt x="2522601" y="3213100"/>
                </a:lnTo>
                <a:lnTo>
                  <a:pt x="2483675" y="3251200"/>
                </a:lnTo>
                <a:lnTo>
                  <a:pt x="2486583" y="3251200"/>
                </a:lnTo>
                <a:lnTo>
                  <a:pt x="2524248" y="3225800"/>
                </a:lnTo>
                <a:lnTo>
                  <a:pt x="2560954" y="3200400"/>
                </a:lnTo>
                <a:lnTo>
                  <a:pt x="2596674" y="3162300"/>
                </a:lnTo>
                <a:lnTo>
                  <a:pt x="2631382" y="3136900"/>
                </a:lnTo>
                <a:lnTo>
                  <a:pt x="2665052" y="3098800"/>
                </a:lnTo>
                <a:lnTo>
                  <a:pt x="2697657" y="3060700"/>
                </a:lnTo>
                <a:lnTo>
                  <a:pt x="2729171" y="3022600"/>
                </a:lnTo>
                <a:lnTo>
                  <a:pt x="2759568" y="2984500"/>
                </a:lnTo>
                <a:lnTo>
                  <a:pt x="2788822" y="2946400"/>
                </a:lnTo>
                <a:lnTo>
                  <a:pt x="2816905" y="2908300"/>
                </a:lnTo>
                <a:lnTo>
                  <a:pt x="2843792" y="2870200"/>
                </a:lnTo>
                <a:lnTo>
                  <a:pt x="2869456" y="2832100"/>
                </a:lnTo>
                <a:lnTo>
                  <a:pt x="2893871" y="2794000"/>
                </a:lnTo>
                <a:lnTo>
                  <a:pt x="2917011" y="2743200"/>
                </a:lnTo>
                <a:lnTo>
                  <a:pt x="2938849" y="2705100"/>
                </a:lnTo>
                <a:lnTo>
                  <a:pt x="2959358" y="2654300"/>
                </a:lnTo>
                <a:lnTo>
                  <a:pt x="2978513" y="2616200"/>
                </a:lnTo>
                <a:lnTo>
                  <a:pt x="2996287" y="2565400"/>
                </a:lnTo>
                <a:lnTo>
                  <a:pt x="3012654" y="2527300"/>
                </a:lnTo>
                <a:lnTo>
                  <a:pt x="3027587" y="2476500"/>
                </a:lnTo>
                <a:lnTo>
                  <a:pt x="3041060" y="2425700"/>
                </a:lnTo>
                <a:lnTo>
                  <a:pt x="3053047" y="2374900"/>
                </a:lnTo>
                <a:lnTo>
                  <a:pt x="3063521" y="2336800"/>
                </a:lnTo>
                <a:lnTo>
                  <a:pt x="3072456" y="2286000"/>
                </a:lnTo>
                <a:lnTo>
                  <a:pt x="3079826" y="2235200"/>
                </a:lnTo>
                <a:lnTo>
                  <a:pt x="3085604" y="2184400"/>
                </a:lnTo>
                <a:lnTo>
                  <a:pt x="3089763" y="2133600"/>
                </a:lnTo>
                <a:lnTo>
                  <a:pt x="3092278" y="2082800"/>
                </a:lnTo>
                <a:lnTo>
                  <a:pt x="3093123" y="2032000"/>
                </a:lnTo>
                <a:lnTo>
                  <a:pt x="3092307" y="1981200"/>
                </a:lnTo>
                <a:lnTo>
                  <a:pt x="3089876" y="1930400"/>
                </a:lnTo>
                <a:lnTo>
                  <a:pt x="3085856" y="1879600"/>
                </a:lnTo>
                <a:lnTo>
                  <a:pt x="3080271" y="1828800"/>
                </a:lnTo>
                <a:lnTo>
                  <a:pt x="3073147" y="1778000"/>
                </a:lnTo>
                <a:lnTo>
                  <a:pt x="3064507" y="1727200"/>
                </a:lnTo>
                <a:lnTo>
                  <a:pt x="3054378" y="1689100"/>
                </a:lnTo>
                <a:lnTo>
                  <a:pt x="3042783" y="1638300"/>
                </a:lnTo>
                <a:lnTo>
                  <a:pt x="3029749" y="1587500"/>
                </a:lnTo>
                <a:lnTo>
                  <a:pt x="3015300" y="1549400"/>
                </a:lnTo>
                <a:lnTo>
                  <a:pt x="2999462" y="1498600"/>
                </a:lnTo>
                <a:lnTo>
                  <a:pt x="2982258" y="1447800"/>
                </a:lnTo>
                <a:lnTo>
                  <a:pt x="2963714" y="1409700"/>
                </a:lnTo>
                <a:lnTo>
                  <a:pt x="2943855" y="1371600"/>
                </a:lnTo>
                <a:lnTo>
                  <a:pt x="2922706" y="1320800"/>
                </a:lnTo>
                <a:lnTo>
                  <a:pt x="2900293" y="1282700"/>
                </a:lnTo>
                <a:lnTo>
                  <a:pt x="2876639" y="1244600"/>
                </a:lnTo>
                <a:lnTo>
                  <a:pt x="2851770" y="1193800"/>
                </a:lnTo>
                <a:lnTo>
                  <a:pt x="2825711" y="1155700"/>
                </a:lnTo>
                <a:lnTo>
                  <a:pt x="2798487" y="1117600"/>
                </a:lnTo>
                <a:lnTo>
                  <a:pt x="2770123" y="1079500"/>
                </a:lnTo>
                <a:lnTo>
                  <a:pt x="2740644" y="1041400"/>
                </a:lnTo>
                <a:lnTo>
                  <a:pt x="2710075" y="1016000"/>
                </a:lnTo>
                <a:lnTo>
                  <a:pt x="2678440" y="977900"/>
                </a:lnTo>
                <a:lnTo>
                  <a:pt x="2645766" y="939800"/>
                </a:lnTo>
                <a:lnTo>
                  <a:pt x="2612076" y="914400"/>
                </a:lnTo>
                <a:lnTo>
                  <a:pt x="2577396" y="876300"/>
                </a:lnTo>
                <a:lnTo>
                  <a:pt x="2541750" y="850900"/>
                </a:lnTo>
                <a:lnTo>
                  <a:pt x="2505165" y="812800"/>
                </a:lnTo>
                <a:lnTo>
                  <a:pt x="2467664" y="787400"/>
                </a:lnTo>
                <a:lnTo>
                  <a:pt x="2429273" y="762000"/>
                </a:lnTo>
                <a:lnTo>
                  <a:pt x="2390016" y="736600"/>
                </a:lnTo>
                <a:lnTo>
                  <a:pt x="2349919" y="711200"/>
                </a:lnTo>
                <a:lnTo>
                  <a:pt x="2309007" y="685800"/>
                </a:lnTo>
                <a:lnTo>
                  <a:pt x="2267304" y="660400"/>
                </a:lnTo>
                <a:lnTo>
                  <a:pt x="2224836" y="635000"/>
                </a:lnTo>
                <a:close/>
              </a:path>
              <a:path w="3093720" h="3251200">
                <a:moveTo>
                  <a:pt x="439394" y="647700"/>
                </a:moveTo>
                <a:lnTo>
                  <a:pt x="431774" y="647700"/>
                </a:lnTo>
                <a:lnTo>
                  <a:pt x="435160" y="660400"/>
                </a:lnTo>
                <a:lnTo>
                  <a:pt x="435400" y="685800"/>
                </a:lnTo>
                <a:lnTo>
                  <a:pt x="421048" y="723900"/>
                </a:lnTo>
                <a:lnTo>
                  <a:pt x="380657" y="762000"/>
                </a:lnTo>
                <a:lnTo>
                  <a:pt x="383657" y="774700"/>
                </a:lnTo>
                <a:lnTo>
                  <a:pt x="390866" y="800100"/>
                </a:lnTo>
                <a:lnTo>
                  <a:pt x="401340" y="825500"/>
                </a:lnTo>
                <a:lnTo>
                  <a:pt x="414134" y="838200"/>
                </a:lnTo>
                <a:lnTo>
                  <a:pt x="439810" y="838200"/>
                </a:lnTo>
                <a:lnTo>
                  <a:pt x="458679" y="850900"/>
                </a:lnTo>
                <a:lnTo>
                  <a:pt x="472630" y="863600"/>
                </a:lnTo>
                <a:lnTo>
                  <a:pt x="476643" y="876300"/>
                </a:lnTo>
                <a:lnTo>
                  <a:pt x="481391" y="889000"/>
                </a:lnTo>
                <a:lnTo>
                  <a:pt x="493441" y="889000"/>
                </a:lnTo>
                <a:lnTo>
                  <a:pt x="488321" y="876300"/>
                </a:lnTo>
                <a:lnTo>
                  <a:pt x="483981" y="876300"/>
                </a:lnTo>
                <a:lnTo>
                  <a:pt x="480390" y="863600"/>
                </a:lnTo>
                <a:lnTo>
                  <a:pt x="467657" y="850900"/>
                </a:lnTo>
                <a:lnTo>
                  <a:pt x="433205" y="825500"/>
                </a:lnTo>
                <a:lnTo>
                  <a:pt x="410896" y="825500"/>
                </a:lnTo>
                <a:lnTo>
                  <a:pt x="403825" y="812800"/>
                </a:lnTo>
                <a:lnTo>
                  <a:pt x="396730" y="787400"/>
                </a:lnTo>
                <a:lnTo>
                  <a:pt x="390232" y="762000"/>
                </a:lnTo>
                <a:lnTo>
                  <a:pt x="430950" y="723900"/>
                </a:lnTo>
                <a:lnTo>
                  <a:pt x="444255" y="685800"/>
                </a:lnTo>
                <a:lnTo>
                  <a:pt x="442839" y="660400"/>
                </a:lnTo>
                <a:lnTo>
                  <a:pt x="439394" y="647700"/>
                </a:lnTo>
                <a:close/>
              </a:path>
              <a:path w="3093720" h="3251200">
                <a:moveTo>
                  <a:pt x="487781" y="342900"/>
                </a:moveTo>
                <a:lnTo>
                  <a:pt x="432690" y="342900"/>
                </a:lnTo>
                <a:lnTo>
                  <a:pt x="406983" y="355600"/>
                </a:lnTo>
                <a:lnTo>
                  <a:pt x="372709" y="406400"/>
                </a:lnTo>
                <a:lnTo>
                  <a:pt x="358427" y="457200"/>
                </a:lnTo>
                <a:lnTo>
                  <a:pt x="348762" y="508000"/>
                </a:lnTo>
                <a:lnTo>
                  <a:pt x="348317" y="558800"/>
                </a:lnTo>
                <a:lnTo>
                  <a:pt x="361696" y="584200"/>
                </a:lnTo>
                <a:lnTo>
                  <a:pt x="387842" y="609600"/>
                </a:lnTo>
                <a:lnTo>
                  <a:pt x="409827" y="635000"/>
                </a:lnTo>
                <a:lnTo>
                  <a:pt x="425266" y="647700"/>
                </a:lnTo>
                <a:lnTo>
                  <a:pt x="438569" y="647700"/>
                </a:lnTo>
                <a:lnTo>
                  <a:pt x="429820" y="635000"/>
                </a:lnTo>
                <a:lnTo>
                  <a:pt x="414351" y="622300"/>
                </a:lnTo>
                <a:lnTo>
                  <a:pt x="392932" y="596900"/>
                </a:lnTo>
                <a:lnTo>
                  <a:pt x="367728" y="584200"/>
                </a:lnTo>
                <a:lnTo>
                  <a:pt x="355613" y="546100"/>
                </a:lnTo>
                <a:lnTo>
                  <a:pt x="360884" y="482600"/>
                </a:lnTo>
                <a:lnTo>
                  <a:pt x="376274" y="431800"/>
                </a:lnTo>
                <a:lnTo>
                  <a:pt x="394512" y="381000"/>
                </a:lnTo>
                <a:lnTo>
                  <a:pt x="407104" y="368300"/>
                </a:lnTo>
                <a:lnTo>
                  <a:pt x="423292" y="355600"/>
                </a:lnTo>
                <a:lnTo>
                  <a:pt x="518380" y="355600"/>
                </a:lnTo>
                <a:lnTo>
                  <a:pt x="487781" y="342900"/>
                </a:lnTo>
                <a:close/>
              </a:path>
              <a:path w="3093720" h="3251200">
                <a:moveTo>
                  <a:pt x="2224873" y="622300"/>
                </a:moveTo>
                <a:lnTo>
                  <a:pt x="2216348" y="622300"/>
                </a:lnTo>
                <a:lnTo>
                  <a:pt x="2216423" y="635000"/>
                </a:lnTo>
                <a:lnTo>
                  <a:pt x="2224934" y="635000"/>
                </a:lnTo>
                <a:lnTo>
                  <a:pt x="2224873" y="622300"/>
                </a:lnTo>
                <a:close/>
              </a:path>
              <a:path w="3093720" h="3251200">
                <a:moveTo>
                  <a:pt x="2118529" y="406400"/>
                </a:moveTo>
                <a:lnTo>
                  <a:pt x="2067864" y="406400"/>
                </a:lnTo>
                <a:lnTo>
                  <a:pt x="2107300" y="419100"/>
                </a:lnTo>
                <a:lnTo>
                  <a:pt x="2142280" y="431800"/>
                </a:lnTo>
                <a:lnTo>
                  <a:pt x="2172688" y="457200"/>
                </a:lnTo>
                <a:lnTo>
                  <a:pt x="2198408" y="495300"/>
                </a:lnTo>
                <a:lnTo>
                  <a:pt x="2210166" y="533400"/>
                </a:lnTo>
                <a:lnTo>
                  <a:pt x="2214229" y="571500"/>
                </a:lnTo>
                <a:lnTo>
                  <a:pt x="2215667" y="609600"/>
                </a:lnTo>
                <a:lnTo>
                  <a:pt x="2216113" y="622300"/>
                </a:lnTo>
                <a:lnTo>
                  <a:pt x="2224638" y="622300"/>
                </a:lnTo>
                <a:lnTo>
                  <a:pt x="2224214" y="609600"/>
                </a:lnTo>
                <a:lnTo>
                  <a:pt x="2224167" y="596900"/>
                </a:lnTo>
                <a:lnTo>
                  <a:pt x="2222869" y="571500"/>
                </a:lnTo>
                <a:lnTo>
                  <a:pt x="2217669" y="533400"/>
                </a:lnTo>
                <a:lnTo>
                  <a:pt x="2205913" y="495300"/>
                </a:lnTo>
                <a:lnTo>
                  <a:pt x="2186074" y="469900"/>
                </a:lnTo>
                <a:lnTo>
                  <a:pt x="2157439" y="431800"/>
                </a:lnTo>
                <a:lnTo>
                  <a:pt x="2118529" y="406400"/>
                </a:lnTo>
                <a:close/>
              </a:path>
              <a:path w="3093720" h="3251200">
                <a:moveTo>
                  <a:pt x="1849698" y="508000"/>
                </a:moveTo>
                <a:lnTo>
                  <a:pt x="1797990" y="508000"/>
                </a:lnTo>
                <a:lnTo>
                  <a:pt x="1944027" y="546100"/>
                </a:lnTo>
                <a:lnTo>
                  <a:pt x="1953145" y="546100"/>
                </a:lnTo>
                <a:lnTo>
                  <a:pt x="1954944" y="533400"/>
                </a:lnTo>
                <a:lnTo>
                  <a:pt x="1946236" y="533400"/>
                </a:lnTo>
                <a:lnTo>
                  <a:pt x="1849698" y="508000"/>
                </a:lnTo>
                <a:close/>
              </a:path>
              <a:path w="3093720" h="3251200">
                <a:moveTo>
                  <a:pt x="2067864" y="406400"/>
                </a:moveTo>
                <a:lnTo>
                  <a:pt x="2017487" y="419100"/>
                </a:lnTo>
                <a:lnTo>
                  <a:pt x="1980922" y="457200"/>
                </a:lnTo>
                <a:lnTo>
                  <a:pt x="1958427" y="495300"/>
                </a:lnTo>
                <a:lnTo>
                  <a:pt x="1950262" y="508000"/>
                </a:lnTo>
                <a:lnTo>
                  <a:pt x="1946236" y="533400"/>
                </a:lnTo>
                <a:lnTo>
                  <a:pt x="1954944" y="533400"/>
                </a:lnTo>
                <a:lnTo>
                  <a:pt x="1958543" y="508000"/>
                </a:lnTo>
                <a:lnTo>
                  <a:pt x="1967112" y="495300"/>
                </a:lnTo>
                <a:lnTo>
                  <a:pt x="1988410" y="457200"/>
                </a:lnTo>
                <a:lnTo>
                  <a:pt x="2022104" y="431800"/>
                </a:lnTo>
                <a:lnTo>
                  <a:pt x="2067864" y="406400"/>
                </a:lnTo>
                <a:close/>
              </a:path>
              <a:path w="3093720" h="3251200">
                <a:moveTo>
                  <a:pt x="1750958" y="495300"/>
                </a:moveTo>
                <a:lnTo>
                  <a:pt x="1699983" y="495300"/>
                </a:lnTo>
                <a:lnTo>
                  <a:pt x="1748979" y="508000"/>
                </a:lnTo>
                <a:lnTo>
                  <a:pt x="1800594" y="508000"/>
                </a:lnTo>
                <a:lnTo>
                  <a:pt x="1750958" y="495300"/>
                </a:lnTo>
                <a:close/>
              </a:path>
              <a:path w="3093720" h="3251200">
                <a:moveTo>
                  <a:pt x="1778330" y="12700"/>
                </a:moveTo>
                <a:lnTo>
                  <a:pt x="1773427" y="12700"/>
                </a:lnTo>
                <a:lnTo>
                  <a:pt x="1777999" y="25400"/>
                </a:lnTo>
                <a:lnTo>
                  <a:pt x="1783856" y="38100"/>
                </a:lnTo>
                <a:lnTo>
                  <a:pt x="1790296" y="63500"/>
                </a:lnTo>
                <a:lnTo>
                  <a:pt x="1796618" y="88900"/>
                </a:lnTo>
                <a:lnTo>
                  <a:pt x="1800599" y="127000"/>
                </a:lnTo>
                <a:lnTo>
                  <a:pt x="1802414" y="139700"/>
                </a:lnTo>
                <a:lnTo>
                  <a:pt x="1802445" y="165100"/>
                </a:lnTo>
                <a:lnTo>
                  <a:pt x="1801075" y="165100"/>
                </a:lnTo>
                <a:lnTo>
                  <a:pt x="1793804" y="177800"/>
                </a:lnTo>
                <a:lnTo>
                  <a:pt x="1783151" y="190500"/>
                </a:lnTo>
                <a:lnTo>
                  <a:pt x="1771481" y="203200"/>
                </a:lnTo>
                <a:lnTo>
                  <a:pt x="1761159" y="203200"/>
                </a:lnTo>
                <a:lnTo>
                  <a:pt x="1757768" y="215900"/>
                </a:lnTo>
                <a:lnTo>
                  <a:pt x="1755516" y="279400"/>
                </a:lnTo>
                <a:lnTo>
                  <a:pt x="1753599" y="330200"/>
                </a:lnTo>
                <a:lnTo>
                  <a:pt x="1751406" y="381000"/>
                </a:lnTo>
                <a:lnTo>
                  <a:pt x="1745836" y="419100"/>
                </a:lnTo>
                <a:lnTo>
                  <a:pt x="1727319" y="457200"/>
                </a:lnTo>
                <a:lnTo>
                  <a:pt x="1721764" y="457200"/>
                </a:lnTo>
                <a:lnTo>
                  <a:pt x="1680883" y="495300"/>
                </a:lnTo>
                <a:lnTo>
                  <a:pt x="1700809" y="495300"/>
                </a:lnTo>
                <a:lnTo>
                  <a:pt x="1726336" y="469900"/>
                </a:lnTo>
                <a:lnTo>
                  <a:pt x="1731788" y="469900"/>
                </a:lnTo>
                <a:lnTo>
                  <a:pt x="1742530" y="457200"/>
                </a:lnTo>
                <a:lnTo>
                  <a:pt x="1753570" y="419100"/>
                </a:lnTo>
                <a:lnTo>
                  <a:pt x="1759915" y="381000"/>
                </a:lnTo>
                <a:lnTo>
                  <a:pt x="1762186" y="317500"/>
                </a:lnTo>
                <a:lnTo>
                  <a:pt x="1764147" y="266700"/>
                </a:lnTo>
                <a:lnTo>
                  <a:pt x="1766150" y="215900"/>
                </a:lnTo>
                <a:lnTo>
                  <a:pt x="1772246" y="215900"/>
                </a:lnTo>
                <a:lnTo>
                  <a:pt x="1784686" y="203200"/>
                </a:lnTo>
                <a:lnTo>
                  <a:pt x="1798497" y="190500"/>
                </a:lnTo>
                <a:lnTo>
                  <a:pt x="1808708" y="177800"/>
                </a:lnTo>
                <a:lnTo>
                  <a:pt x="1810866" y="139700"/>
                </a:lnTo>
                <a:lnTo>
                  <a:pt x="1805025" y="88900"/>
                </a:lnTo>
                <a:lnTo>
                  <a:pt x="1793431" y="38100"/>
                </a:lnTo>
                <a:lnTo>
                  <a:pt x="1778330" y="12700"/>
                </a:lnTo>
                <a:close/>
              </a:path>
              <a:path w="3093720" h="3251200">
                <a:moveTo>
                  <a:pt x="734047" y="254000"/>
                </a:moveTo>
                <a:lnTo>
                  <a:pt x="733056" y="254000"/>
                </a:lnTo>
                <a:lnTo>
                  <a:pt x="776244" y="266700"/>
                </a:lnTo>
                <a:lnTo>
                  <a:pt x="804248" y="292100"/>
                </a:lnTo>
                <a:lnTo>
                  <a:pt x="819947" y="304800"/>
                </a:lnTo>
                <a:lnTo>
                  <a:pt x="826223" y="317500"/>
                </a:lnTo>
                <a:lnTo>
                  <a:pt x="835825" y="431800"/>
                </a:lnTo>
                <a:lnTo>
                  <a:pt x="933240" y="419100"/>
                </a:lnTo>
                <a:lnTo>
                  <a:pt x="843521" y="419100"/>
                </a:lnTo>
                <a:lnTo>
                  <a:pt x="834605" y="317500"/>
                </a:lnTo>
                <a:lnTo>
                  <a:pt x="829593" y="304800"/>
                </a:lnTo>
                <a:lnTo>
                  <a:pt x="813668" y="292100"/>
                </a:lnTo>
                <a:lnTo>
                  <a:pt x="783072" y="266700"/>
                </a:lnTo>
                <a:lnTo>
                  <a:pt x="734047" y="254000"/>
                </a:lnTo>
                <a:close/>
              </a:path>
              <a:path w="3093720" h="3251200">
                <a:moveTo>
                  <a:pt x="518380" y="355600"/>
                </a:moveTo>
                <a:lnTo>
                  <a:pt x="508848" y="355600"/>
                </a:lnTo>
                <a:lnTo>
                  <a:pt x="554183" y="381000"/>
                </a:lnTo>
                <a:lnTo>
                  <a:pt x="574967" y="406400"/>
                </a:lnTo>
                <a:lnTo>
                  <a:pt x="590880" y="419100"/>
                </a:lnTo>
                <a:lnTo>
                  <a:pt x="589495" y="393700"/>
                </a:lnTo>
                <a:lnTo>
                  <a:pt x="570340" y="393700"/>
                </a:lnTo>
                <a:lnTo>
                  <a:pt x="547685" y="368300"/>
                </a:lnTo>
                <a:lnTo>
                  <a:pt x="518380" y="355600"/>
                </a:lnTo>
                <a:close/>
              </a:path>
              <a:path w="3093720" h="3251200">
                <a:moveTo>
                  <a:pt x="1754881" y="0"/>
                </a:moveTo>
                <a:lnTo>
                  <a:pt x="1660220" y="0"/>
                </a:lnTo>
                <a:lnTo>
                  <a:pt x="1629492" y="12700"/>
                </a:lnTo>
                <a:lnTo>
                  <a:pt x="1602600" y="25400"/>
                </a:lnTo>
                <a:lnTo>
                  <a:pt x="1580044" y="50800"/>
                </a:lnTo>
                <a:lnTo>
                  <a:pt x="1565087" y="63500"/>
                </a:lnTo>
                <a:lnTo>
                  <a:pt x="1537967" y="63500"/>
                </a:lnTo>
                <a:lnTo>
                  <a:pt x="1503346" y="76200"/>
                </a:lnTo>
                <a:lnTo>
                  <a:pt x="1448280" y="88900"/>
                </a:lnTo>
                <a:lnTo>
                  <a:pt x="1373428" y="127000"/>
                </a:lnTo>
                <a:lnTo>
                  <a:pt x="1312347" y="165100"/>
                </a:lnTo>
                <a:lnTo>
                  <a:pt x="1264137" y="190500"/>
                </a:lnTo>
                <a:lnTo>
                  <a:pt x="1228509" y="215900"/>
                </a:lnTo>
                <a:lnTo>
                  <a:pt x="1205176" y="241300"/>
                </a:lnTo>
                <a:lnTo>
                  <a:pt x="1193850" y="279400"/>
                </a:lnTo>
                <a:lnTo>
                  <a:pt x="1195311" y="317500"/>
                </a:lnTo>
                <a:lnTo>
                  <a:pt x="1207698" y="342900"/>
                </a:lnTo>
                <a:lnTo>
                  <a:pt x="1222245" y="368300"/>
                </a:lnTo>
                <a:lnTo>
                  <a:pt x="1230185" y="368300"/>
                </a:lnTo>
                <a:lnTo>
                  <a:pt x="1029385" y="406400"/>
                </a:lnTo>
                <a:lnTo>
                  <a:pt x="843521" y="419100"/>
                </a:lnTo>
                <a:lnTo>
                  <a:pt x="933240" y="419100"/>
                </a:lnTo>
                <a:lnTo>
                  <a:pt x="1030655" y="406400"/>
                </a:lnTo>
                <a:lnTo>
                  <a:pt x="1250670" y="381000"/>
                </a:lnTo>
                <a:lnTo>
                  <a:pt x="1235506" y="368300"/>
                </a:lnTo>
                <a:lnTo>
                  <a:pt x="1227351" y="355600"/>
                </a:lnTo>
                <a:lnTo>
                  <a:pt x="1214189" y="342900"/>
                </a:lnTo>
                <a:lnTo>
                  <a:pt x="1203381" y="317500"/>
                </a:lnTo>
                <a:lnTo>
                  <a:pt x="1202283" y="279400"/>
                </a:lnTo>
                <a:lnTo>
                  <a:pt x="1215853" y="241300"/>
                </a:lnTo>
                <a:lnTo>
                  <a:pt x="1245366" y="215900"/>
                </a:lnTo>
                <a:lnTo>
                  <a:pt x="1291517" y="177800"/>
                </a:lnTo>
                <a:lnTo>
                  <a:pt x="1355001" y="152400"/>
                </a:lnTo>
                <a:lnTo>
                  <a:pt x="1444277" y="101600"/>
                </a:lnTo>
                <a:lnTo>
                  <a:pt x="1495617" y="88900"/>
                </a:lnTo>
                <a:lnTo>
                  <a:pt x="1531081" y="76200"/>
                </a:lnTo>
                <a:lnTo>
                  <a:pt x="1561373" y="76200"/>
                </a:lnTo>
                <a:lnTo>
                  <a:pt x="1608391" y="38100"/>
                </a:lnTo>
                <a:lnTo>
                  <a:pt x="1663925" y="12700"/>
                </a:lnTo>
                <a:lnTo>
                  <a:pt x="1769772" y="12700"/>
                </a:lnTo>
                <a:lnTo>
                  <a:pt x="1754881" y="0"/>
                </a:lnTo>
                <a:close/>
              </a:path>
              <a:path w="3093720" h="3251200">
                <a:moveTo>
                  <a:pt x="721906" y="254000"/>
                </a:moveTo>
                <a:lnTo>
                  <a:pt x="673663" y="254000"/>
                </a:lnTo>
                <a:lnTo>
                  <a:pt x="625236" y="279400"/>
                </a:lnTo>
                <a:lnTo>
                  <a:pt x="585283" y="304800"/>
                </a:lnTo>
                <a:lnTo>
                  <a:pt x="562465" y="330200"/>
                </a:lnTo>
                <a:lnTo>
                  <a:pt x="565442" y="355600"/>
                </a:lnTo>
                <a:lnTo>
                  <a:pt x="573587" y="368300"/>
                </a:lnTo>
                <a:lnTo>
                  <a:pt x="578181" y="381000"/>
                </a:lnTo>
                <a:lnTo>
                  <a:pt x="580292" y="393700"/>
                </a:lnTo>
                <a:lnTo>
                  <a:pt x="588821" y="393700"/>
                </a:lnTo>
                <a:lnTo>
                  <a:pt x="586544" y="381000"/>
                </a:lnTo>
                <a:lnTo>
                  <a:pt x="581318" y="368300"/>
                </a:lnTo>
                <a:lnTo>
                  <a:pt x="571792" y="355600"/>
                </a:lnTo>
                <a:lnTo>
                  <a:pt x="569341" y="355600"/>
                </a:lnTo>
                <a:lnTo>
                  <a:pt x="566559" y="342900"/>
                </a:lnTo>
                <a:lnTo>
                  <a:pt x="570788" y="342900"/>
                </a:lnTo>
                <a:lnTo>
                  <a:pt x="592552" y="317500"/>
                </a:lnTo>
                <a:lnTo>
                  <a:pt x="630340" y="292100"/>
                </a:lnTo>
                <a:lnTo>
                  <a:pt x="676132" y="266700"/>
                </a:lnTo>
                <a:lnTo>
                  <a:pt x="721906" y="254000"/>
                </a:lnTo>
                <a:close/>
              </a:path>
            </a:pathLst>
          </a:custGeom>
          <a:solidFill>
            <a:srgbClr val="A9A7A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68434" y="2115413"/>
            <a:ext cx="663130" cy="2255507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30787" y="2221026"/>
            <a:ext cx="724776" cy="214989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93615" y="3968445"/>
            <a:ext cx="442201" cy="402475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2755045" y="1780814"/>
            <a:ext cx="2914015" cy="2603500"/>
          </a:xfrm>
          <a:custGeom>
            <a:avLst/>
            <a:gdLst/>
            <a:ahLst/>
            <a:cxnLst/>
            <a:rect l="l" t="t" r="r" b="b"/>
            <a:pathLst>
              <a:path w="2914015" h="2603500">
                <a:moveTo>
                  <a:pt x="1303020" y="12700"/>
                </a:moveTo>
                <a:lnTo>
                  <a:pt x="1220620" y="12700"/>
                </a:lnTo>
                <a:lnTo>
                  <a:pt x="1129322" y="38100"/>
                </a:lnTo>
                <a:lnTo>
                  <a:pt x="1084461" y="38100"/>
                </a:lnTo>
                <a:lnTo>
                  <a:pt x="996437" y="63500"/>
                </a:lnTo>
                <a:lnTo>
                  <a:pt x="953321" y="88900"/>
                </a:lnTo>
                <a:lnTo>
                  <a:pt x="869003" y="114300"/>
                </a:lnTo>
                <a:lnTo>
                  <a:pt x="827848" y="139700"/>
                </a:lnTo>
                <a:lnTo>
                  <a:pt x="787394" y="152400"/>
                </a:lnTo>
                <a:lnTo>
                  <a:pt x="747667" y="177800"/>
                </a:lnTo>
                <a:lnTo>
                  <a:pt x="708689" y="203200"/>
                </a:lnTo>
                <a:lnTo>
                  <a:pt x="670484" y="228600"/>
                </a:lnTo>
                <a:lnTo>
                  <a:pt x="633077" y="254000"/>
                </a:lnTo>
                <a:lnTo>
                  <a:pt x="596492" y="279400"/>
                </a:lnTo>
                <a:lnTo>
                  <a:pt x="560752" y="304800"/>
                </a:lnTo>
                <a:lnTo>
                  <a:pt x="525882" y="330200"/>
                </a:lnTo>
                <a:lnTo>
                  <a:pt x="491905" y="355600"/>
                </a:lnTo>
                <a:lnTo>
                  <a:pt x="458846" y="393700"/>
                </a:lnTo>
                <a:lnTo>
                  <a:pt x="426729" y="419100"/>
                </a:lnTo>
                <a:lnTo>
                  <a:pt x="395577" y="457200"/>
                </a:lnTo>
                <a:lnTo>
                  <a:pt x="365415" y="482600"/>
                </a:lnTo>
                <a:lnTo>
                  <a:pt x="336266" y="520700"/>
                </a:lnTo>
                <a:lnTo>
                  <a:pt x="308155" y="558800"/>
                </a:lnTo>
                <a:lnTo>
                  <a:pt x="281106" y="596900"/>
                </a:lnTo>
                <a:lnTo>
                  <a:pt x="255142" y="622300"/>
                </a:lnTo>
                <a:lnTo>
                  <a:pt x="230287" y="660400"/>
                </a:lnTo>
                <a:lnTo>
                  <a:pt x="206566" y="698500"/>
                </a:lnTo>
                <a:lnTo>
                  <a:pt x="184003" y="736600"/>
                </a:lnTo>
                <a:lnTo>
                  <a:pt x="162621" y="787400"/>
                </a:lnTo>
                <a:lnTo>
                  <a:pt x="142445" y="825500"/>
                </a:lnTo>
                <a:lnTo>
                  <a:pt x="123498" y="863600"/>
                </a:lnTo>
                <a:lnTo>
                  <a:pt x="105805" y="901700"/>
                </a:lnTo>
                <a:lnTo>
                  <a:pt x="89390" y="952500"/>
                </a:lnTo>
                <a:lnTo>
                  <a:pt x="74276" y="990600"/>
                </a:lnTo>
                <a:lnTo>
                  <a:pt x="60487" y="1028700"/>
                </a:lnTo>
                <a:lnTo>
                  <a:pt x="48048" y="1079500"/>
                </a:lnTo>
                <a:lnTo>
                  <a:pt x="36983" y="1130300"/>
                </a:lnTo>
                <a:lnTo>
                  <a:pt x="27315" y="1168400"/>
                </a:lnTo>
                <a:lnTo>
                  <a:pt x="19068" y="1219200"/>
                </a:lnTo>
                <a:lnTo>
                  <a:pt x="12268" y="1257300"/>
                </a:lnTo>
                <a:lnTo>
                  <a:pt x="6936" y="1308100"/>
                </a:lnTo>
                <a:lnTo>
                  <a:pt x="3099" y="1358900"/>
                </a:lnTo>
                <a:lnTo>
                  <a:pt x="778" y="1409700"/>
                </a:lnTo>
                <a:lnTo>
                  <a:pt x="0" y="1447800"/>
                </a:lnTo>
                <a:lnTo>
                  <a:pt x="917" y="1498600"/>
                </a:lnTo>
                <a:lnTo>
                  <a:pt x="3648" y="1549400"/>
                </a:lnTo>
                <a:lnTo>
                  <a:pt x="8162" y="1612900"/>
                </a:lnTo>
                <a:lnTo>
                  <a:pt x="14429" y="1663700"/>
                </a:lnTo>
                <a:lnTo>
                  <a:pt x="22417" y="1701800"/>
                </a:lnTo>
                <a:lnTo>
                  <a:pt x="32096" y="1752600"/>
                </a:lnTo>
                <a:lnTo>
                  <a:pt x="43434" y="1803400"/>
                </a:lnTo>
                <a:lnTo>
                  <a:pt x="56403" y="1854200"/>
                </a:lnTo>
                <a:lnTo>
                  <a:pt x="70969" y="1905000"/>
                </a:lnTo>
                <a:lnTo>
                  <a:pt x="87103" y="1943100"/>
                </a:lnTo>
                <a:lnTo>
                  <a:pt x="104774" y="1993900"/>
                </a:lnTo>
                <a:lnTo>
                  <a:pt x="123951" y="2044700"/>
                </a:lnTo>
                <a:lnTo>
                  <a:pt x="144603" y="2082800"/>
                </a:lnTo>
                <a:lnTo>
                  <a:pt x="166700" y="2133600"/>
                </a:lnTo>
                <a:lnTo>
                  <a:pt x="190210" y="2171700"/>
                </a:lnTo>
                <a:lnTo>
                  <a:pt x="215104" y="2209800"/>
                </a:lnTo>
                <a:lnTo>
                  <a:pt x="241349" y="2260600"/>
                </a:lnTo>
                <a:lnTo>
                  <a:pt x="268916" y="2298700"/>
                </a:lnTo>
                <a:lnTo>
                  <a:pt x="297773" y="2336800"/>
                </a:lnTo>
                <a:lnTo>
                  <a:pt x="327890" y="2374900"/>
                </a:lnTo>
                <a:lnTo>
                  <a:pt x="359236" y="2413000"/>
                </a:lnTo>
                <a:lnTo>
                  <a:pt x="391781" y="2451100"/>
                </a:lnTo>
                <a:lnTo>
                  <a:pt x="425493" y="2476500"/>
                </a:lnTo>
                <a:lnTo>
                  <a:pt x="460341" y="2514600"/>
                </a:lnTo>
                <a:lnTo>
                  <a:pt x="496295" y="2552700"/>
                </a:lnTo>
                <a:lnTo>
                  <a:pt x="533324" y="2578100"/>
                </a:lnTo>
                <a:lnTo>
                  <a:pt x="571398" y="2603500"/>
                </a:lnTo>
                <a:lnTo>
                  <a:pt x="575475" y="2603500"/>
                </a:lnTo>
                <a:lnTo>
                  <a:pt x="575449" y="2599370"/>
                </a:lnTo>
                <a:lnTo>
                  <a:pt x="541813" y="2565400"/>
                </a:lnTo>
                <a:lnTo>
                  <a:pt x="505123" y="2540000"/>
                </a:lnTo>
                <a:lnTo>
                  <a:pt x="469498" y="2501900"/>
                </a:lnTo>
                <a:lnTo>
                  <a:pt x="434969" y="2476500"/>
                </a:lnTo>
                <a:lnTo>
                  <a:pt x="401567" y="2438400"/>
                </a:lnTo>
                <a:lnTo>
                  <a:pt x="369321" y="2400300"/>
                </a:lnTo>
                <a:lnTo>
                  <a:pt x="338263" y="2362200"/>
                </a:lnTo>
                <a:lnTo>
                  <a:pt x="308423" y="2324100"/>
                </a:lnTo>
                <a:lnTo>
                  <a:pt x="279831" y="2286000"/>
                </a:lnTo>
                <a:lnTo>
                  <a:pt x="252518" y="2247900"/>
                </a:lnTo>
                <a:lnTo>
                  <a:pt x="226514" y="2209800"/>
                </a:lnTo>
                <a:lnTo>
                  <a:pt x="201850" y="2159000"/>
                </a:lnTo>
                <a:lnTo>
                  <a:pt x="178557" y="2120900"/>
                </a:lnTo>
                <a:lnTo>
                  <a:pt x="156664" y="2082800"/>
                </a:lnTo>
                <a:lnTo>
                  <a:pt x="136202" y="2032000"/>
                </a:lnTo>
                <a:lnTo>
                  <a:pt x="117202" y="1993900"/>
                </a:lnTo>
                <a:lnTo>
                  <a:pt x="99695" y="1943100"/>
                </a:lnTo>
                <a:lnTo>
                  <a:pt x="83710" y="1892300"/>
                </a:lnTo>
                <a:lnTo>
                  <a:pt x="69278" y="1854200"/>
                </a:lnTo>
                <a:lnTo>
                  <a:pt x="56430" y="1803400"/>
                </a:lnTo>
                <a:lnTo>
                  <a:pt x="45196" y="1752600"/>
                </a:lnTo>
                <a:lnTo>
                  <a:pt x="35607" y="1701800"/>
                </a:lnTo>
                <a:lnTo>
                  <a:pt x="27693" y="1651000"/>
                </a:lnTo>
                <a:lnTo>
                  <a:pt x="21485" y="1600200"/>
                </a:lnTo>
                <a:lnTo>
                  <a:pt x="17012" y="1549400"/>
                </a:lnTo>
                <a:lnTo>
                  <a:pt x="14307" y="1498600"/>
                </a:lnTo>
                <a:lnTo>
                  <a:pt x="13398" y="1447800"/>
                </a:lnTo>
                <a:lnTo>
                  <a:pt x="14311" y="1397000"/>
                </a:lnTo>
                <a:lnTo>
                  <a:pt x="17025" y="1346200"/>
                </a:lnTo>
                <a:lnTo>
                  <a:pt x="21511" y="1295400"/>
                </a:lnTo>
                <a:lnTo>
                  <a:pt x="27737" y="1244600"/>
                </a:lnTo>
                <a:lnTo>
                  <a:pt x="35674" y="1193800"/>
                </a:lnTo>
                <a:lnTo>
                  <a:pt x="45290" y="1143000"/>
                </a:lnTo>
                <a:lnTo>
                  <a:pt x="56556" y="1104900"/>
                </a:lnTo>
                <a:lnTo>
                  <a:pt x="69440" y="1054100"/>
                </a:lnTo>
                <a:lnTo>
                  <a:pt x="83912" y="1003300"/>
                </a:lnTo>
                <a:lnTo>
                  <a:pt x="99942" y="952500"/>
                </a:lnTo>
                <a:lnTo>
                  <a:pt x="117499" y="914400"/>
                </a:lnTo>
                <a:lnTo>
                  <a:pt x="136553" y="863600"/>
                </a:lnTo>
                <a:lnTo>
                  <a:pt x="157073" y="825500"/>
                </a:lnTo>
                <a:lnTo>
                  <a:pt x="179028" y="774700"/>
                </a:lnTo>
                <a:lnTo>
                  <a:pt x="202388" y="736600"/>
                </a:lnTo>
                <a:lnTo>
                  <a:pt x="227123" y="698500"/>
                </a:lnTo>
                <a:lnTo>
                  <a:pt x="253203" y="660400"/>
                </a:lnTo>
                <a:lnTo>
                  <a:pt x="280595" y="609600"/>
                </a:lnTo>
                <a:lnTo>
                  <a:pt x="309271" y="571500"/>
                </a:lnTo>
                <a:lnTo>
                  <a:pt x="339199" y="533400"/>
                </a:lnTo>
                <a:lnTo>
                  <a:pt x="370349" y="495300"/>
                </a:lnTo>
                <a:lnTo>
                  <a:pt x="402691" y="469900"/>
                </a:lnTo>
                <a:lnTo>
                  <a:pt x="436194" y="431800"/>
                </a:lnTo>
                <a:lnTo>
                  <a:pt x="470831" y="393700"/>
                </a:lnTo>
                <a:lnTo>
                  <a:pt x="506568" y="368300"/>
                </a:lnTo>
                <a:lnTo>
                  <a:pt x="543373" y="330200"/>
                </a:lnTo>
                <a:lnTo>
                  <a:pt x="581216" y="304800"/>
                </a:lnTo>
                <a:lnTo>
                  <a:pt x="620067" y="279400"/>
                </a:lnTo>
                <a:lnTo>
                  <a:pt x="659895" y="254000"/>
                </a:lnTo>
                <a:lnTo>
                  <a:pt x="700669" y="215900"/>
                </a:lnTo>
                <a:lnTo>
                  <a:pt x="742360" y="203200"/>
                </a:lnTo>
                <a:lnTo>
                  <a:pt x="784937" y="177800"/>
                </a:lnTo>
                <a:lnTo>
                  <a:pt x="828368" y="152400"/>
                </a:lnTo>
                <a:lnTo>
                  <a:pt x="872625" y="127000"/>
                </a:lnTo>
                <a:lnTo>
                  <a:pt x="917675" y="114300"/>
                </a:lnTo>
                <a:lnTo>
                  <a:pt x="963490" y="88900"/>
                </a:lnTo>
                <a:lnTo>
                  <a:pt x="1202954" y="25400"/>
                </a:lnTo>
                <a:lnTo>
                  <a:pt x="1252712" y="25400"/>
                </a:lnTo>
                <a:lnTo>
                  <a:pt x="1303020" y="12700"/>
                </a:lnTo>
                <a:close/>
              </a:path>
              <a:path w="2914015" h="2603500">
                <a:moveTo>
                  <a:pt x="575475" y="2599395"/>
                </a:moveTo>
                <a:lnTo>
                  <a:pt x="575475" y="2603500"/>
                </a:lnTo>
                <a:lnTo>
                  <a:pt x="579539" y="2603500"/>
                </a:lnTo>
                <a:lnTo>
                  <a:pt x="575475" y="2599395"/>
                </a:lnTo>
                <a:close/>
              </a:path>
              <a:path w="2914015" h="2603500">
                <a:moveTo>
                  <a:pt x="2338438" y="2590800"/>
                </a:moveTo>
                <a:lnTo>
                  <a:pt x="575475" y="2590800"/>
                </a:lnTo>
                <a:lnTo>
                  <a:pt x="575475" y="2599395"/>
                </a:lnTo>
                <a:lnTo>
                  <a:pt x="579539" y="2603500"/>
                </a:lnTo>
                <a:lnTo>
                  <a:pt x="2334348" y="2603500"/>
                </a:lnTo>
                <a:lnTo>
                  <a:pt x="2338413" y="2599395"/>
                </a:lnTo>
                <a:lnTo>
                  <a:pt x="2338438" y="2590800"/>
                </a:lnTo>
                <a:close/>
              </a:path>
              <a:path w="2914015" h="2603500">
                <a:moveTo>
                  <a:pt x="2338438" y="2599370"/>
                </a:moveTo>
                <a:lnTo>
                  <a:pt x="2334348" y="2603500"/>
                </a:lnTo>
                <a:lnTo>
                  <a:pt x="2338438" y="2603500"/>
                </a:lnTo>
                <a:lnTo>
                  <a:pt x="2338438" y="2599370"/>
                </a:lnTo>
                <a:close/>
              </a:path>
              <a:path w="2914015" h="2603500">
                <a:moveTo>
                  <a:pt x="1693270" y="12700"/>
                </a:moveTo>
                <a:lnTo>
                  <a:pt x="1610871" y="12700"/>
                </a:lnTo>
                <a:lnTo>
                  <a:pt x="1661181" y="25400"/>
                </a:lnTo>
                <a:lnTo>
                  <a:pt x="1710940" y="25400"/>
                </a:lnTo>
                <a:lnTo>
                  <a:pt x="1950406" y="88900"/>
                </a:lnTo>
                <a:lnTo>
                  <a:pt x="1996221" y="114300"/>
                </a:lnTo>
                <a:lnTo>
                  <a:pt x="2041272" y="127000"/>
                </a:lnTo>
                <a:lnTo>
                  <a:pt x="2085528" y="152400"/>
                </a:lnTo>
                <a:lnTo>
                  <a:pt x="2128960" y="177800"/>
                </a:lnTo>
                <a:lnTo>
                  <a:pt x="2171536" y="203200"/>
                </a:lnTo>
                <a:lnTo>
                  <a:pt x="2213226" y="215900"/>
                </a:lnTo>
                <a:lnTo>
                  <a:pt x="2253999" y="254000"/>
                </a:lnTo>
                <a:lnTo>
                  <a:pt x="2293826" y="279400"/>
                </a:lnTo>
                <a:lnTo>
                  <a:pt x="2332676" y="304800"/>
                </a:lnTo>
                <a:lnTo>
                  <a:pt x="2370518" y="330200"/>
                </a:lnTo>
                <a:lnTo>
                  <a:pt x="2407322" y="368300"/>
                </a:lnTo>
                <a:lnTo>
                  <a:pt x="2443057" y="393700"/>
                </a:lnTo>
                <a:lnTo>
                  <a:pt x="2477693" y="431800"/>
                </a:lnTo>
                <a:lnTo>
                  <a:pt x="2511199" y="469900"/>
                </a:lnTo>
                <a:lnTo>
                  <a:pt x="2543544" y="495300"/>
                </a:lnTo>
                <a:lnTo>
                  <a:pt x="2574697" y="533400"/>
                </a:lnTo>
                <a:lnTo>
                  <a:pt x="2604627" y="571500"/>
                </a:lnTo>
                <a:lnTo>
                  <a:pt x="2633305" y="609600"/>
                </a:lnTo>
                <a:lnTo>
                  <a:pt x="2660700" y="660400"/>
                </a:lnTo>
                <a:lnTo>
                  <a:pt x="2686780" y="698500"/>
                </a:lnTo>
                <a:lnTo>
                  <a:pt x="2711517" y="736600"/>
                </a:lnTo>
                <a:lnTo>
                  <a:pt x="2734879" y="774700"/>
                </a:lnTo>
                <a:lnTo>
                  <a:pt x="2756835" y="825500"/>
                </a:lnTo>
                <a:lnTo>
                  <a:pt x="2777356" y="863600"/>
                </a:lnTo>
                <a:lnTo>
                  <a:pt x="2796411" y="914400"/>
                </a:lnTo>
                <a:lnTo>
                  <a:pt x="2813968" y="952500"/>
                </a:lnTo>
                <a:lnTo>
                  <a:pt x="2829999" y="1003300"/>
                </a:lnTo>
                <a:lnTo>
                  <a:pt x="2844472" y="1054100"/>
                </a:lnTo>
                <a:lnTo>
                  <a:pt x="2857356" y="1104900"/>
                </a:lnTo>
                <a:lnTo>
                  <a:pt x="2868622" y="1143000"/>
                </a:lnTo>
                <a:lnTo>
                  <a:pt x="2878238" y="1193800"/>
                </a:lnTo>
                <a:lnTo>
                  <a:pt x="2886175" y="1244600"/>
                </a:lnTo>
                <a:lnTo>
                  <a:pt x="2892402" y="1295400"/>
                </a:lnTo>
                <a:lnTo>
                  <a:pt x="2896887" y="1346200"/>
                </a:lnTo>
                <a:lnTo>
                  <a:pt x="2899602" y="1397000"/>
                </a:lnTo>
                <a:lnTo>
                  <a:pt x="2900514" y="1447800"/>
                </a:lnTo>
                <a:lnTo>
                  <a:pt x="2899606" y="1498600"/>
                </a:lnTo>
                <a:lnTo>
                  <a:pt x="2896900" y="1549400"/>
                </a:lnTo>
                <a:lnTo>
                  <a:pt x="2892428" y="1600200"/>
                </a:lnTo>
                <a:lnTo>
                  <a:pt x="2886219" y="1651000"/>
                </a:lnTo>
                <a:lnTo>
                  <a:pt x="2878305" y="1701800"/>
                </a:lnTo>
                <a:lnTo>
                  <a:pt x="2868716" y="1752600"/>
                </a:lnTo>
                <a:lnTo>
                  <a:pt x="2857482" y="1803400"/>
                </a:lnTo>
                <a:lnTo>
                  <a:pt x="2844634" y="1854200"/>
                </a:lnTo>
                <a:lnTo>
                  <a:pt x="2830202" y="1892300"/>
                </a:lnTo>
                <a:lnTo>
                  <a:pt x="2814216" y="1943100"/>
                </a:lnTo>
                <a:lnTo>
                  <a:pt x="2796708" y="1993900"/>
                </a:lnTo>
                <a:lnTo>
                  <a:pt x="2777708" y="2032000"/>
                </a:lnTo>
                <a:lnTo>
                  <a:pt x="2757246" y="2082800"/>
                </a:lnTo>
                <a:lnTo>
                  <a:pt x="2735352" y="2120900"/>
                </a:lnTo>
                <a:lnTo>
                  <a:pt x="2712058" y="2159000"/>
                </a:lnTo>
                <a:lnTo>
                  <a:pt x="2687393" y="2209800"/>
                </a:lnTo>
                <a:lnTo>
                  <a:pt x="2661388" y="2247900"/>
                </a:lnTo>
                <a:lnTo>
                  <a:pt x="2634074" y="2286000"/>
                </a:lnTo>
                <a:lnTo>
                  <a:pt x="2605481" y="2324100"/>
                </a:lnTo>
                <a:lnTo>
                  <a:pt x="2575639" y="2362200"/>
                </a:lnTo>
                <a:lnTo>
                  <a:pt x="2544579" y="2400300"/>
                </a:lnTo>
                <a:lnTo>
                  <a:pt x="2512332" y="2438400"/>
                </a:lnTo>
                <a:lnTo>
                  <a:pt x="2478928" y="2476500"/>
                </a:lnTo>
                <a:lnTo>
                  <a:pt x="2444396" y="2501900"/>
                </a:lnTo>
                <a:lnTo>
                  <a:pt x="2408769" y="2540000"/>
                </a:lnTo>
                <a:lnTo>
                  <a:pt x="2372076" y="2565400"/>
                </a:lnTo>
                <a:lnTo>
                  <a:pt x="2338438" y="2599370"/>
                </a:lnTo>
                <a:lnTo>
                  <a:pt x="2338438" y="2603500"/>
                </a:lnTo>
                <a:lnTo>
                  <a:pt x="2342515" y="2603500"/>
                </a:lnTo>
                <a:lnTo>
                  <a:pt x="2380587" y="2578100"/>
                </a:lnTo>
                <a:lnTo>
                  <a:pt x="2417615" y="2552700"/>
                </a:lnTo>
                <a:lnTo>
                  <a:pt x="2453568" y="2514600"/>
                </a:lnTo>
                <a:lnTo>
                  <a:pt x="2488415" y="2476500"/>
                </a:lnTo>
                <a:lnTo>
                  <a:pt x="2522126" y="2451100"/>
                </a:lnTo>
                <a:lnTo>
                  <a:pt x="2554669" y="2413000"/>
                </a:lnTo>
                <a:lnTo>
                  <a:pt x="2586014" y="2374900"/>
                </a:lnTo>
                <a:lnTo>
                  <a:pt x="2616131" y="2336800"/>
                </a:lnTo>
                <a:lnTo>
                  <a:pt x="2644988" y="2298700"/>
                </a:lnTo>
                <a:lnTo>
                  <a:pt x="2672554" y="2260600"/>
                </a:lnTo>
                <a:lnTo>
                  <a:pt x="2698799" y="2209800"/>
                </a:lnTo>
                <a:lnTo>
                  <a:pt x="2723692" y="2171700"/>
                </a:lnTo>
                <a:lnTo>
                  <a:pt x="2747202" y="2133600"/>
                </a:lnTo>
                <a:lnTo>
                  <a:pt x="2769298" y="2082800"/>
                </a:lnTo>
                <a:lnTo>
                  <a:pt x="2789950" y="2044700"/>
                </a:lnTo>
                <a:lnTo>
                  <a:pt x="2809127" y="1993900"/>
                </a:lnTo>
                <a:lnTo>
                  <a:pt x="2826797" y="1943100"/>
                </a:lnTo>
                <a:lnTo>
                  <a:pt x="2842931" y="1905000"/>
                </a:lnTo>
                <a:lnTo>
                  <a:pt x="2857498" y="1854200"/>
                </a:lnTo>
                <a:lnTo>
                  <a:pt x="2870465" y="1803400"/>
                </a:lnTo>
                <a:lnTo>
                  <a:pt x="2881804" y="1752600"/>
                </a:lnTo>
                <a:lnTo>
                  <a:pt x="2891483" y="1701800"/>
                </a:lnTo>
                <a:lnTo>
                  <a:pt x="2899471" y="1663700"/>
                </a:lnTo>
                <a:lnTo>
                  <a:pt x="2905738" y="1612900"/>
                </a:lnTo>
                <a:lnTo>
                  <a:pt x="2910252" y="1549400"/>
                </a:lnTo>
                <a:lnTo>
                  <a:pt x="2912983" y="1498600"/>
                </a:lnTo>
                <a:lnTo>
                  <a:pt x="2913900" y="1447800"/>
                </a:lnTo>
                <a:lnTo>
                  <a:pt x="2913121" y="1409700"/>
                </a:lnTo>
                <a:lnTo>
                  <a:pt x="2910801" y="1358900"/>
                </a:lnTo>
                <a:lnTo>
                  <a:pt x="2906963" y="1308100"/>
                </a:lnTo>
                <a:lnTo>
                  <a:pt x="2901632" y="1257300"/>
                </a:lnTo>
                <a:lnTo>
                  <a:pt x="2894831" y="1219200"/>
                </a:lnTo>
                <a:lnTo>
                  <a:pt x="2886585" y="1168400"/>
                </a:lnTo>
                <a:lnTo>
                  <a:pt x="2876917" y="1130300"/>
                </a:lnTo>
                <a:lnTo>
                  <a:pt x="2865851" y="1079500"/>
                </a:lnTo>
                <a:lnTo>
                  <a:pt x="2853413" y="1028700"/>
                </a:lnTo>
                <a:lnTo>
                  <a:pt x="2839624" y="990600"/>
                </a:lnTo>
                <a:lnTo>
                  <a:pt x="2824510" y="952500"/>
                </a:lnTo>
                <a:lnTo>
                  <a:pt x="2808094" y="901700"/>
                </a:lnTo>
                <a:lnTo>
                  <a:pt x="2790401" y="863600"/>
                </a:lnTo>
                <a:lnTo>
                  <a:pt x="2771454" y="825500"/>
                </a:lnTo>
                <a:lnTo>
                  <a:pt x="2751278" y="787400"/>
                </a:lnTo>
                <a:lnTo>
                  <a:pt x="2729896" y="736600"/>
                </a:lnTo>
                <a:lnTo>
                  <a:pt x="2707333" y="698500"/>
                </a:lnTo>
                <a:lnTo>
                  <a:pt x="2683612" y="660400"/>
                </a:lnTo>
                <a:lnTo>
                  <a:pt x="2658757" y="622300"/>
                </a:lnTo>
                <a:lnTo>
                  <a:pt x="2632793" y="596900"/>
                </a:lnTo>
                <a:lnTo>
                  <a:pt x="2605744" y="558800"/>
                </a:lnTo>
                <a:lnTo>
                  <a:pt x="2577632" y="520700"/>
                </a:lnTo>
                <a:lnTo>
                  <a:pt x="2548484" y="482600"/>
                </a:lnTo>
                <a:lnTo>
                  <a:pt x="2518321" y="457200"/>
                </a:lnTo>
                <a:lnTo>
                  <a:pt x="2487169" y="419100"/>
                </a:lnTo>
                <a:lnTo>
                  <a:pt x="2455051" y="393700"/>
                </a:lnTo>
                <a:lnTo>
                  <a:pt x="2421992" y="355600"/>
                </a:lnTo>
                <a:lnTo>
                  <a:pt x="2388015" y="330200"/>
                </a:lnTo>
                <a:lnTo>
                  <a:pt x="2353145" y="304800"/>
                </a:lnTo>
                <a:lnTo>
                  <a:pt x="2317405" y="279400"/>
                </a:lnTo>
                <a:lnTo>
                  <a:pt x="2280819" y="254000"/>
                </a:lnTo>
                <a:lnTo>
                  <a:pt x="2243412" y="228600"/>
                </a:lnTo>
                <a:lnTo>
                  <a:pt x="2205207" y="203200"/>
                </a:lnTo>
                <a:lnTo>
                  <a:pt x="2166229" y="177800"/>
                </a:lnTo>
                <a:lnTo>
                  <a:pt x="2126501" y="152400"/>
                </a:lnTo>
                <a:lnTo>
                  <a:pt x="2086047" y="139700"/>
                </a:lnTo>
                <a:lnTo>
                  <a:pt x="2044892" y="114300"/>
                </a:lnTo>
                <a:lnTo>
                  <a:pt x="1960572" y="88900"/>
                </a:lnTo>
                <a:lnTo>
                  <a:pt x="1917456" y="63500"/>
                </a:lnTo>
                <a:lnTo>
                  <a:pt x="1829431" y="38100"/>
                </a:lnTo>
                <a:lnTo>
                  <a:pt x="1784570" y="38100"/>
                </a:lnTo>
                <a:lnTo>
                  <a:pt x="1693270" y="12700"/>
                </a:lnTo>
                <a:close/>
              </a:path>
              <a:path w="2914015" h="2603500">
                <a:moveTo>
                  <a:pt x="1600029" y="0"/>
                </a:moveTo>
                <a:lnTo>
                  <a:pt x="1313860" y="0"/>
                </a:lnTo>
                <a:lnTo>
                  <a:pt x="1267009" y="12700"/>
                </a:lnTo>
                <a:lnTo>
                  <a:pt x="1646880" y="12700"/>
                </a:lnTo>
                <a:lnTo>
                  <a:pt x="1600029" y="0"/>
                </a:lnTo>
                <a:close/>
              </a:path>
            </a:pathLst>
          </a:custGeom>
          <a:solidFill>
            <a:srgbClr val="3A3F5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083864" y="1257020"/>
            <a:ext cx="2163800" cy="944537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32694" y="1256207"/>
            <a:ext cx="324713" cy="146735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346308" y="1272832"/>
            <a:ext cx="899553" cy="824738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500043" y="1470469"/>
            <a:ext cx="416064" cy="164261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169881" y="1532928"/>
            <a:ext cx="86436" cy="94259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094393" y="1853133"/>
            <a:ext cx="15840" cy="77342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067964" y="1782749"/>
            <a:ext cx="1808543" cy="2013367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734242" y="1942249"/>
            <a:ext cx="638937" cy="2114473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018942" y="3681577"/>
            <a:ext cx="1736996" cy="689737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290087" y="1769351"/>
            <a:ext cx="1957908" cy="451675"/>
          </a:xfrm>
          <a:prstGeom prst="rect">
            <a:avLst/>
          </a:prstGeom>
        </p:spPr>
      </p:pic>
      <p:sp>
        <p:nvSpPr>
          <p:cNvPr id="31" name="bg object 31"/>
          <p:cNvSpPr/>
          <p:nvPr/>
        </p:nvSpPr>
        <p:spPr>
          <a:xfrm>
            <a:off x="0" y="0"/>
            <a:ext cx="828040" cy="5144770"/>
          </a:xfrm>
          <a:custGeom>
            <a:avLst/>
            <a:gdLst/>
            <a:ahLst/>
            <a:cxnLst/>
            <a:rect l="l" t="t" r="r" b="b"/>
            <a:pathLst>
              <a:path w="828040" h="5144770">
                <a:moveTo>
                  <a:pt x="828001" y="0"/>
                </a:moveTo>
                <a:lnTo>
                  <a:pt x="0" y="0"/>
                </a:lnTo>
                <a:lnTo>
                  <a:pt x="0" y="5144401"/>
                </a:lnTo>
                <a:lnTo>
                  <a:pt x="828001" y="5144401"/>
                </a:lnTo>
                <a:lnTo>
                  <a:pt x="828001" y="0"/>
                </a:lnTo>
                <a:close/>
              </a:path>
            </a:pathLst>
          </a:custGeom>
          <a:solidFill>
            <a:srgbClr val="328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395998" y="0"/>
            <a:ext cx="1494155" cy="5144770"/>
          </a:xfrm>
          <a:custGeom>
            <a:avLst/>
            <a:gdLst/>
            <a:ahLst/>
            <a:cxnLst/>
            <a:rect l="l" t="t" r="r" b="b"/>
            <a:pathLst>
              <a:path w="1494155" h="5144770">
                <a:moveTo>
                  <a:pt x="1165703" y="0"/>
                </a:moveTo>
                <a:lnTo>
                  <a:pt x="328299" y="0"/>
                </a:lnTo>
                <a:lnTo>
                  <a:pt x="324321" y="11341"/>
                </a:lnTo>
                <a:lnTo>
                  <a:pt x="311071" y="50915"/>
                </a:lnTo>
                <a:lnTo>
                  <a:pt x="298034" y="91669"/>
                </a:lnTo>
                <a:lnTo>
                  <a:pt x="285215" y="133584"/>
                </a:lnTo>
                <a:lnTo>
                  <a:pt x="272618" y="176641"/>
                </a:lnTo>
                <a:lnTo>
                  <a:pt x="260246" y="220823"/>
                </a:lnTo>
                <a:lnTo>
                  <a:pt x="248106" y="266111"/>
                </a:lnTo>
                <a:lnTo>
                  <a:pt x="236200" y="312487"/>
                </a:lnTo>
                <a:lnTo>
                  <a:pt x="224533" y="359933"/>
                </a:lnTo>
                <a:lnTo>
                  <a:pt x="213109" y="408430"/>
                </a:lnTo>
                <a:lnTo>
                  <a:pt x="201933" y="457960"/>
                </a:lnTo>
                <a:lnTo>
                  <a:pt x="191010" y="508505"/>
                </a:lnTo>
                <a:lnTo>
                  <a:pt x="180342" y="560047"/>
                </a:lnTo>
                <a:lnTo>
                  <a:pt x="169935" y="612568"/>
                </a:lnTo>
                <a:lnTo>
                  <a:pt x="159793" y="666048"/>
                </a:lnTo>
                <a:lnTo>
                  <a:pt x="149920" y="720471"/>
                </a:lnTo>
                <a:lnTo>
                  <a:pt x="140320" y="775817"/>
                </a:lnTo>
                <a:lnTo>
                  <a:pt x="130998" y="832069"/>
                </a:lnTo>
                <a:lnTo>
                  <a:pt x="121958" y="889208"/>
                </a:lnTo>
                <a:lnTo>
                  <a:pt x="113205" y="947216"/>
                </a:lnTo>
                <a:lnTo>
                  <a:pt x="104742" y="1006075"/>
                </a:lnTo>
                <a:lnTo>
                  <a:pt x="96574" y="1065767"/>
                </a:lnTo>
                <a:lnTo>
                  <a:pt x="88706" y="1126273"/>
                </a:lnTo>
                <a:lnTo>
                  <a:pt x="81141" y="1187575"/>
                </a:lnTo>
                <a:lnTo>
                  <a:pt x="73883" y="1249654"/>
                </a:lnTo>
                <a:lnTo>
                  <a:pt x="66938" y="1312493"/>
                </a:lnTo>
                <a:lnTo>
                  <a:pt x="60310" y="1376074"/>
                </a:lnTo>
                <a:lnTo>
                  <a:pt x="54002" y="1440378"/>
                </a:lnTo>
                <a:lnTo>
                  <a:pt x="48019" y="1505386"/>
                </a:lnTo>
                <a:lnTo>
                  <a:pt x="42365" y="1571081"/>
                </a:lnTo>
                <a:lnTo>
                  <a:pt x="37045" y="1637445"/>
                </a:lnTo>
                <a:lnTo>
                  <a:pt x="32063" y="1704458"/>
                </a:lnTo>
                <a:lnTo>
                  <a:pt x="27423" y="1772103"/>
                </a:lnTo>
                <a:lnTo>
                  <a:pt x="23129" y="1840362"/>
                </a:lnTo>
                <a:lnTo>
                  <a:pt x="19187" y="1909217"/>
                </a:lnTo>
                <a:lnTo>
                  <a:pt x="15599" y="1978648"/>
                </a:lnTo>
                <a:lnTo>
                  <a:pt x="12371" y="2048639"/>
                </a:lnTo>
                <a:lnTo>
                  <a:pt x="9506" y="2119170"/>
                </a:lnTo>
                <a:lnTo>
                  <a:pt x="7010" y="2190223"/>
                </a:lnTo>
                <a:lnTo>
                  <a:pt x="4886" y="2261781"/>
                </a:lnTo>
                <a:lnTo>
                  <a:pt x="3138" y="2333824"/>
                </a:lnTo>
                <a:lnTo>
                  <a:pt x="1771" y="2406336"/>
                </a:lnTo>
                <a:lnTo>
                  <a:pt x="790" y="2479296"/>
                </a:lnTo>
                <a:lnTo>
                  <a:pt x="198" y="2552688"/>
                </a:lnTo>
                <a:lnTo>
                  <a:pt x="0" y="2626493"/>
                </a:lnTo>
                <a:lnTo>
                  <a:pt x="198" y="2700298"/>
                </a:lnTo>
                <a:lnTo>
                  <a:pt x="790" y="2773691"/>
                </a:lnTo>
                <a:lnTo>
                  <a:pt x="1771" y="2846652"/>
                </a:lnTo>
                <a:lnTo>
                  <a:pt x="3138" y="2919164"/>
                </a:lnTo>
                <a:lnTo>
                  <a:pt x="4886" y="2991208"/>
                </a:lnTo>
                <a:lnTo>
                  <a:pt x="7010" y="3062766"/>
                </a:lnTo>
                <a:lnTo>
                  <a:pt x="9506" y="3133820"/>
                </a:lnTo>
                <a:lnTo>
                  <a:pt x="12371" y="3204351"/>
                </a:lnTo>
                <a:lnTo>
                  <a:pt x="15599" y="3274342"/>
                </a:lnTo>
                <a:lnTo>
                  <a:pt x="19187" y="3343774"/>
                </a:lnTo>
                <a:lnTo>
                  <a:pt x="23129" y="3412629"/>
                </a:lnTo>
                <a:lnTo>
                  <a:pt x="27423" y="3480888"/>
                </a:lnTo>
                <a:lnTo>
                  <a:pt x="32063" y="3548534"/>
                </a:lnTo>
                <a:lnTo>
                  <a:pt x="37045" y="3615548"/>
                </a:lnTo>
                <a:lnTo>
                  <a:pt x="42365" y="3681911"/>
                </a:lnTo>
                <a:lnTo>
                  <a:pt x="48019" y="3747607"/>
                </a:lnTo>
                <a:lnTo>
                  <a:pt x="54002" y="3812616"/>
                </a:lnTo>
                <a:lnTo>
                  <a:pt x="60310" y="3876920"/>
                </a:lnTo>
                <a:lnTo>
                  <a:pt x="66938" y="3940500"/>
                </a:lnTo>
                <a:lnTo>
                  <a:pt x="73883" y="4003340"/>
                </a:lnTo>
                <a:lnTo>
                  <a:pt x="81141" y="4065420"/>
                </a:lnTo>
                <a:lnTo>
                  <a:pt x="88706" y="4126722"/>
                </a:lnTo>
                <a:lnTo>
                  <a:pt x="96574" y="4187228"/>
                </a:lnTo>
                <a:lnTo>
                  <a:pt x="104742" y="4246920"/>
                </a:lnTo>
                <a:lnTo>
                  <a:pt x="113205" y="4305779"/>
                </a:lnTo>
                <a:lnTo>
                  <a:pt x="121958" y="4363787"/>
                </a:lnTo>
                <a:lnTo>
                  <a:pt x="130998" y="4420927"/>
                </a:lnTo>
                <a:lnTo>
                  <a:pt x="140320" y="4477179"/>
                </a:lnTo>
                <a:lnTo>
                  <a:pt x="149920" y="4532525"/>
                </a:lnTo>
                <a:lnTo>
                  <a:pt x="159793" y="4586948"/>
                </a:lnTo>
                <a:lnTo>
                  <a:pt x="169935" y="4640429"/>
                </a:lnTo>
                <a:lnTo>
                  <a:pt x="180342" y="4692950"/>
                </a:lnTo>
                <a:lnTo>
                  <a:pt x="191010" y="4744492"/>
                </a:lnTo>
                <a:lnTo>
                  <a:pt x="201933" y="4795037"/>
                </a:lnTo>
                <a:lnTo>
                  <a:pt x="213109" y="4844567"/>
                </a:lnTo>
                <a:lnTo>
                  <a:pt x="224533" y="4893065"/>
                </a:lnTo>
                <a:lnTo>
                  <a:pt x="236200" y="4940510"/>
                </a:lnTo>
                <a:lnTo>
                  <a:pt x="248106" y="4986886"/>
                </a:lnTo>
                <a:lnTo>
                  <a:pt x="260246" y="5032174"/>
                </a:lnTo>
                <a:lnTo>
                  <a:pt x="272618" y="5076356"/>
                </a:lnTo>
                <a:lnTo>
                  <a:pt x="285215" y="5119414"/>
                </a:lnTo>
                <a:lnTo>
                  <a:pt x="292857" y="5144401"/>
                </a:lnTo>
                <a:lnTo>
                  <a:pt x="1201144" y="5144401"/>
                </a:lnTo>
                <a:lnTo>
                  <a:pt x="1221384" y="5076356"/>
                </a:lnTo>
                <a:lnTo>
                  <a:pt x="1233755" y="5032174"/>
                </a:lnTo>
                <a:lnTo>
                  <a:pt x="1245896" y="4986886"/>
                </a:lnTo>
                <a:lnTo>
                  <a:pt x="1257802" y="4940510"/>
                </a:lnTo>
                <a:lnTo>
                  <a:pt x="1269469" y="4893065"/>
                </a:lnTo>
                <a:lnTo>
                  <a:pt x="1280892" y="4844567"/>
                </a:lnTo>
                <a:lnTo>
                  <a:pt x="1292068" y="4795037"/>
                </a:lnTo>
                <a:lnTo>
                  <a:pt x="1302992" y="4744492"/>
                </a:lnTo>
                <a:lnTo>
                  <a:pt x="1313660" y="4692950"/>
                </a:lnTo>
                <a:lnTo>
                  <a:pt x="1324067" y="4640429"/>
                </a:lnTo>
                <a:lnTo>
                  <a:pt x="1334209" y="4586948"/>
                </a:lnTo>
                <a:lnTo>
                  <a:pt x="1344082" y="4532525"/>
                </a:lnTo>
                <a:lnTo>
                  <a:pt x="1353682" y="4477179"/>
                </a:lnTo>
                <a:lnTo>
                  <a:pt x="1363003" y="4420927"/>
                </a:lnTo>
                <a:lnTo>
                  <a:pt x="1372043" y="4363787"/>
                </a:lnTo>
                <a:lnTo>
                  <a:pt x="1380797" y="4305779"/>
                </a:lnTo>
                <a:lnTo>
                  <a:pt x="1389259" y="4246920"/>
                </a:lnTo>
                <a:lnTo>
                  <a:pt x="1397427" y="4187228"/>
                </a:lnTo>
                <a:lnTo>
                  <a:pt x="1405296" y="4126722"/>
                </a:lnTo>
                <a:lnTo>
                  <a:pt x="1412861" y="4065420"/>
                </a:lnTo>
                <a:lnTo>
                  <a:pt x="1420118" y="4003340"/>
                </a:lnTo>
                <a:lnTo>
                  <a:pt x="1427063" y="3940500"/>
                </a:lnTo>
                <a:lnTo>
                  <a:pt x="1433692" y="3876920"/>
                </a:lnTo>
                <a:lnTo>
                  <a:pt x="1440000" y="3812616"/>
                </a:lnTo>
                <a:lnTo>
                  <a:pt x="1445983" y="3747607"/>
                </a:lnTo>
                <a:lnTo>
                  <a:pt x="1451637" y="3681911"/>
                </a:lnTo>
                <a:lnTo>
                  <a:pt x="1456957" y="3615548"/>
                </a:lnTo>
                <a:lnTo>
                  <a:pt x="1461939" y="3548534"/>
                </a:lnTo>
                <a:lnTo>
                  <a:pt x="1466579" y="3480888"/>
                </a:lnTo>
                <a:lnTo>
                  <a:pt x="1470872" y="3412629"/>
                </a:lnTo>
                <a:lnTo>
                  <a:pt x="1474815" y="3343774"/>
                </a:lnTo>
                <a:lnTo>
                  <a:pt x="1478403" y="3274342"/>
                </a:lnTo>
                <a:lnTo>
                  <a:pt x="1481631" y="3204351"/>
                </a:lnTo>
                <a:lnTo>
                  <a:pt x="1484495" y="3133820"/>
                </a:lnTo>
                <a:lnTo>
                  <a:pt x="1486992" y="3062766"/>
                </a:lnTo>
                <a:lnTo>
                  <a:pt x="1489116" y="2991208"/>
                </a:lnTo>
                <a:lnTo>
                  <a:pt x="1490863" y="2919164"/>
                </a:lnTo>
                <a:lnTo>
                  <a:pt x="1492230" y="2846652"/>
                </a:lnTo>
                <a:lnTo>
                  <a:pt x="1493212" y="2773691"/>
                </a:lnTo>
                <a:lnTo>
                  <a:pt x="1493804" y="2700298"/>
                </a:lnTo>
                <a:lnTo>
                  <a:pt x="1494002" y="2626493"/>
                </a:lnTo>
                <a:lnTo>
                  <a:pt x="1493804" y="2552688"/>
                </a:lnTo>
                <a:lnTo>
                  <a:pt x="1493212" y="2479296"/>
                </a:lnTo>
                <a:lnTo>
                  <a:pt x="1492230" y="2406336"/>
                </a:lnTo>
                <a:lnTo>
                  <a:pt x="1490863" y="2333824"/>
                </a:lnTo>
                <a:lnTo>
                  <a:pt x="1489116" y="2261781"/>
                </a:lnTo>
                <a:lnTo>
                  <a:pt x="1486992" y="2190223"/>
                </a:lnTo>
                <a:lnTo>
                  <a:pt x="1484495" y="2119170"/>
                </a:lnTo>
                <a:lnTo>
                  <a:pt x="1481631" y="2048639"/>
                </a:lnTo>
                <a:lnTo>
                  <a:pt x="1478403" y="1978648"/>
                </a:lnTo>
                <a:lnTo>
                  <a:pt x="1474815" y="1909217"/>
                </a:lnTo>
                <a:lnTo>
                  <a:pt x="1470872" y="1840362"/>
                </a:lnTo>
                <a:lnTo>
                  <a:pt x="1466579" y="1772103"/>
                </a:lnTo>
                <a:lnTo>
                  <a:pt x="1461939" y="1704458"/>
                </a:lnTo>
                <a:lnTo>
                  <a:pt x="1456957" y="1637445"/>
                </a:lnTo>
                <a:lnTo>
                  <a:pt x="1451637" y="1571081"/>
                </a:lnTo>
                <a:lnTo>
                  <a:pt x="1445983" y="1505386"/>
                </a:lnTo>
                <a:lnTo>
                  <a:pt x="1440000" y="1440378"/>
                </a:lnTo>
                <a:lnTo>
                  <a:pt x="1433692" y="1376074"/>
                </a:lnTo>
                <a:lnTo>
                  <a:pt x="1427063" y="1312493"/>
                </a:lnTo>
                <a:lnTo>
                  <a:pt x="1420118" y="1249654"/>
                </a:lnTo>
                <a:lnTo>
                  <a:pt x="1412861" y="1187575"/>
                </a:lnTo>
                <a:lnTo>
                  <a:pt x="1405296" y="1126273"/>
                </a:lnTo>
                <a:lnTo>
                  <a:pt x="1397427" y="1065767"/>
                </a:lnTo>
                <a:lnTo>
                  <a:pt x="1389259" y="1006075"/>
                </a:lnTo>
                <a:lnTo>
                  <a:pt x="1380797" y="947216"/>
                </a:lnTo>
                <a:lnTo>
                  <a:pt x="1372043" y="889208"/>
                </a:lnTo>
                <a:lnTo>
                  <a:pt x="1363003" y="832069"/>
                </a:lnTo>
                <a:lnTo>
                  <a:pt x="1353682" y="775817"/>
                </a:lnTo>
                <a:lnTo>
                  <a:pt x="1344082" y="720471"/>
                </a:lnTo>
                <a:lnTo>
                  <a:pt x="1334209" y="666048"/>
                </a:lnTo>
                <a:lnTo>
                  <a:pt x="1324067" y="612568"/>
                </a:lnTo>
                <a:lnTo>
                  <a:pt x="1313660" y="560047"/>
                </a:lnTo>
                <a:lnTo>
                  <a:pt x="1302992" y="508505"/>
                </a:lnTo>
                <a:lnTo>
                  <a:pt x="1292068" y="457960"/>
                </a:lnTo>
                <a:lnTo>
                  <a:pt x="1280892" y="408430"/>
                </a:lnTo>
                <a:lnTo>
                  <a:pt x="1269469" y="359933"/>
                </a:lnTo>
                <a:lnTo>
                  <a:pt x="1257802" y="312487"/>
                </a:lnTo>
                <a:lnTo>
                  <a:pt x="1245896" y="266111"/>
                </a:lnTo>
                <a:lnTo>
                  <a:pt x="1233755" y="220823"/>
                </a:lnTo>
                <a:lnTo>
                  <a:pt x="1221384" y="176641"/>
                </a:lnTo>
                <a:lnTo>
                  <a:pt x="1208787" y="133584"/>
                </a:lnTo>
                <a:lnTo>
                  <a:pt x="1195967" y="91669"/>
                </a:lnTo>
                <a:lnTo>
                  <a:pt x="1182930" y="50915"/>
                </a:lnTo>
                <a:lnTo>
                  <a:pt x="1169680" y="11341"/>
                </a:lnTo>
                <a:lnTo>
                  <a:pt x="11657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5334350" y="247604"/>
            <a:ext cx="2904490" cy="2256790"/>
          </a:xfrm>
          <a:custGeom>
            <a:avLst/>
            <a:gdLst/>
            <a:ahLst/>
            <a:cxnLst/>
            <a:rect l="l" t="t" r="r" b="b"/>
            <a:pathLst>
              <a:path w="2904490" h="2256790">
                <a:moveTo>
                  <a:pt x="970548" y="0"/>
                </a:moveTo>
                <a:lnTo>
                  <a:pt x="923277" y="209"/>
                </a:lnTo>
                <a:lnTo>
                  <a:pt x="874989" y="1575"/>
                </a:lnTo>
                <a:lnTo>
                  <a:pt x="825910" y="4203"/>
                </a:lnTo>
                <a:lnTo>
                  <a:pt x="776261" y="8201"/>
                </a:lnTo>
                <a:lnTo>
                  <a:pt x="726265" y="13677"/>
                </a:lnTo>
                <a:lnTo>
                  <a:pt x="676146" y="20736"/>
                </a:lnTo>
                <a:lnTo>
                  <a:pt x="626126" y="29488"/>
                </a:lnTo>
                <a:lnTo>
                  <a:pt x="576428" y="40038"/>
                </a:lnTo>
                <a:lnTo>
                  <a:pt x="527275" y="52494"/>
                </a:lnTo>
                <a:lnTo>
                  <a:pt x="478891" y="66964"/>
                </a:lnTo>
                <a:lnTo>
                  <a:pt x="431497" y="83554"/>
                </a:lnTo>
                <a:lnTo>
                  <a:pt x="385316" y="102372"/>
                </a:lnTo>
                <a:lnTo>
                  <a:pt x="340573" y="123525"/>
                </a:lnTo>
                <a:lnTo>
                  <a:pt x="297489" y="147120"/>
                </a:lnTo>
                <a:lnTo>
                  <a:pt x="256287" y="173265"/>
                </a:lnTo>
                <a:lnTo>
                  <a:pt x="217191" y="202067"/>
                </a:lnTo>
                <a:lnTo>
                  <a:pt x="180423" y="233632"/>
                </a:lnTo>
                <a:lnTo>
                  <a:pt x="146207" y="268069"/>
                </a:lnTo>
                <a:lnTo>
                  <a:pt x="114764" y="305484"/>
                </a:lnTo>
                <a:lnTo>
                  <a:pt x="75337" y="371181"/>
                </a:lnTo>
                <a:lnTo>
                  <a:pt x="58937" y="408072"/>
                </a:lnTo>
                <a:lnTo>
                  <a:pt x="44673" y="447396"/>
                </a:lnTo>
                <a:lnTo>
                  <a:pt x="32489" y="488953"/>
                </a:lnTo>
                <a:lnTo>
                  <a:pt x="22331" y="532546"/>
                </a:lnTo>
                <a:lnTo>
                  <a:pt x="14144" y="577976"/>
                </a:lnTo>
                <a:lnTo>
                  <a:pt x="7872" y="625045"/>
                </a:lnTo>
                <a:lnTo>
                  <a:pt x="3461" y="673556"/>
                </a:lnTo>
                <a:lnTo>
                  <a:pt x="855" y="723310"/>
                </a:lnTo>
                <a:lnTo>
                  <a:pt x="0" y="774110"/>
                </a:lnTo>
                <a:lnTo>
                  <a:pt x="839" y="825757"/>
                </a:lnTo>
                <a:lnTo>
                  <a:pt x="3320" y="878053"/>
                </a:lnTo>
                <a:lnTo>
                  <a:pt x="7385" y="930800"/>
                </a:lnTo>
                <a:lnTo>
                  <a:pt x="12981" y="983800"/>
                </a:lnTo>
                <a:lnTo>
                  <a:pt x="20051" y="1036855"/>
                </a:lnTo>
                <a:lnTo>
                  <a:pt x="28542" y="1089768"/>
                </a:lnTo>
                <a:lnTo>
                  <a:pt x="38398" y="1142339"/>
                </a:lnTo>
                <a:lnTo>
                  <a:pt x="49564" y="1194371"/>
                </a:lnTo>
                <a:lnTo>
                  <a:pt x="61985" y="1245667"/>
                </a:lnTo>
                <a:lnTo>
                  <a:pt x="75605" y="1296027"/>
                </a:lnTo>
                <a:lnTo>
                  <a:pt x="90371" y="1345253"/>
                </a:lnTo>
                <a:lnTo>
                  <a:pt x="106226" y="1393149"/>
                </a:lnTo>
                <a:lnTo>
                  <a:pt x="123116" y="1439515"/>
                </a:lnTo>
                <a:lnTo>
                  <a:pt x="140986" y="1484154"/>
                </a:lnTo>
                <a:lnTo>
                  <a:pt x="159780" y="1526868"/>
                </a:lnTo>
                <a:lnTo>
                  <a:pt x="179444" y="1567458"/>
                </a:lnTo>
                <a:lnTo>
                  <a:pt x="199922" y="1605726"/>
                </a:lnTo>
                <a:lnTo>
                  <a:pt x="221160" y="1641475"/>
                </a:lnTo>
                <a:lnTo>
                  <a:pt x="243102" y="1674507"/>
                </a:lnTo>
                <a:lnTo>
                  <a:pt x="288880" y="1731625"/>
                </a:lnTo>
                <a:lnTo>
                  <a:pt x="348528" y="1784244"/>
                </a:lnTo>
                <a:lnTo>
                  <a:pt x="389051" y="1809807"/>
                </a:lnTo>
                <a:lnTo>
                  <a:pt x="433784" y="1832201"/>
                </a:lnTo>
                <a:lnTo>
                  <a:pt x="482341" y="1851622"/>
                </a:lnTo>
                <a:lnTo>
                  <a:pt x="534335" y="1868267"/>
                </a:lnTo>
                <a:lnTo>
                  <a:pt x="589379" y="1882332"/>
                </a:lnTo>
                <a:lnTo>
                  <a:pt x="647085" y="1894012"/>
                </a:lnTo>
                <a:lnTo>
                  <a:pt x="647771" y="1936516"/>
                </a:lnTo>
                <a:lnTo>
                  <a:pt x="645438" y="1980658"/>
                </a:lnTo>
                <a:lnTo>
                  <a:pt x="639355" y="2025501"/>
                </a:lnTo>
                <a:lnTo>
                  <a:pt x="628792" y="2070106"/>
                </a:lnTo>
                <a:lnTo>
                  <a:pt x="613018" y="2113535"/>
                </a:lnTo>
                <a:lnTo>
                  <a:pt x="591302" y="2154853"/>
                </a:lnTo>
                <a:lnTo>
                  <a:pt x="562912" y="2193119"/>
                </a:lnTo>
                <a:lnTo>
                  <a:pt x="527119" y="2227397"/>
                </a:lnTo>
                <a:lnTo>
                  <a:pt x="483191" y="2256750"/>
                </a:lnTo>
                <a:lnTo>
                  <a:pt x="759620" y="2242681"/>
                </a:lnTo>
                <a:lnTo>
                  <a:pt x="919778" y="2203351"/>
                </a:lnTo>
                <a:lnTo>
                  <a:pt x="1024879" y="2107583"/>
                </a:lnTo>
                <a:lnTo>
                  <a:pt x="1136136" y="1924200"/>
                </a:lnTo>
                <a:lnTo>
                  <a:pt x="1194614" y="1923181"/>
                </a:lnTo>
                <a:lnTo>
                  <a:pt x="1252333" y="1921686"/>
                </a:lnTo>
                <a:lnTo>
                  <a:pt x="1364387" y="1917817"/>
                </a:lnTo>
                <a:lnTo>
                  <a:pt x="1519867" y="1911879"/>
                </a:lnTo>
                <a:lnTo>
                  <a:pt x="1567229" y="1910412"/>
                </a:lnTo>
                <a:lnTo>
                  <a:pt x="1611898" y="1909432"/>
                </a:lnTo>
                <a:lnTo>
                  <a:pt x="1697991" y="1908913"/>
                </a:lnTo>
                <a:lnTo>
                  <a:pt x="1743146" y="1908365"/>
                </a:lnTo>
                <a:lnTo>
                  <a:pt x="1788945" y="1907339"/>
                </a:lnTo>
                <a:lnTo>
                  <a:pt x="1835271" y="1905742"/>
                </a:lnTo>
                <a:lnTo>
                  <a:pt x="1882007" y="1903481"/>
                </a:lnTo>
                <a:lnTo>
                  <a:pt x="1929035" y="1900463"/>
                </a:lnTo>
                <a:lnTo>
                  <a:pt x="1976238" y="1896596"/>
                </a:lnTo>
                <a:lnTo>
                  <a:pt x="2023499" y="1891786"/>
                </a:lnTo>
                <a:lnTo>
                  <a:pt x="2070702" y="1885942"/>
                </a:lnTo>
                <a:lnTo>
                  <a:pt x="2117727" y="1878970"/>
                </a:lnTo>
                <a:lnTo>
                  <a:pt x="2164459" y="1870778"/>
                </a:lnTo>
                <a:lnTo>
                  <a:pt x="2210781" y="1861272"/>
                </a:lnTo>
                <a:lnTo>
                  <a:pt x="2256574" y="1850361"/>
                </a:lnTo>
                <a:lnTo>
                  <a:pt x="2301721" y="1837951"/>
                </a:lnTo>
                <a:lnTo>
                  <a:pt x="2346107" y="1823950"/>
                </a:lnTo>
                <a:lnTo>
                  <a:pt x="2389612" y="1808264"/>
                </a:lnTo>
                <a:lnTo>
                  <a:pt x="2432120" y="1790802"/>
                </a:lnTo>
                <a:lnTo>
                  <a:pt x="2473515" y="1771470"/>
                </a:lnTo>
                <a:lnTo>
                  <a:pt x="2513677" y="1750176"/>
                </a:lnTo>
                <a:lnTo>
                  <a:pt x="2552492" y="1726827"/>
                </a:lnTo>
                <a:lnTo>
                  <a:pt x="2589840" y="1701330"/>
                </a:lnTo>
                <a:lnTo>
                  <a:pt x="2625605" y="1673592"/>
                </a:lnTo>
                <a:lnTo>
                  <a:pt x="2659670" y="1643521"/>
                </a:lnTo>
                <a:lnTo>
                  <a:pt x="2691917" y="1611024"/>
                </a:lnTo>
                <a:lnTo>
                  <a:pt x="2722229" y="1576008"/>
                </a:lnTo>
                <a:lnTo>
                  <a:pt x="2750490" y="1538381"/>
                </a:lnTo>
                <a:lnTo>
                  <a:pt x="2776581" y="1498049"/>
                </a:lnTo>
                <a:lnTo>
                  <a:pt x="2800386" y="1454921"/>
                </a:lnTo>
                <a:lnTo>
                  <a:pt x="2821787" y="1408902"/>
                </a:lnTo>
                <a:lnTo>
                  <a:pt x="2840667" y="1359901"/>
                </a:lnTo>
                <a:lnTo>
                  <a:pt x="2856061" y="1316222"/>
                </a:lnTo>
                <a:lnTo>
                  <a:pt x="2869282" y="1271758"/>
                </a:lnTo>
                <a:lnTo>
                  <a:pt x="2880346" y="1226627"/>
                </a:lnTo>
                <a:lnTo>
                  <a:pt x="2889268" y="1180945"/>
                </a:lnTo>
                <a:lnTo>
                  <a:pt x="2896065" y="1134829"/>
                </a:lnTo>
                <a:lnTo>
                  <a:pt x="2900753" y="1088395"/>
                </a:lnTo>
                <a:lnTo>
                  <a:pt x="2903347" y="1041760"/>
                </a:lnTo>
                <a:lnTo>
                  <a:pt x="2903865" y="995041"/>
                </a:lnTo>
                <a:lnTo>
                  <a:pt x="2902322" y="948354"/>
                </a:lnTo>
                <a:lnTo>
                  <a:pt x="2898735" y="901816"/>
                </a:lnTo>
                <a:lnTo>
                  <a:pt x="2893118" y="855543"/>
                </a:lnTo>
                <a:lnTo>
                  <a:pt x="2885489" y="809653"/>
                </a:lnTo>
                <a:lnTo>
                  <a:pt x="2875864" y="764261"/>
                </a:lnTo>
                <a:lnTo>
                  <a:pt x="2864259" y="719485"/>
                </a:lnTo>
                <a:lnTo>
                  <a:pt x="2850689" y="675441"/>
                </a:lnTo>
                <a:lnTo>
                  <a:pt x="2835171" y="632245"/>
                </a:lnTo>
                <a:lnTo>
                  <a:pt x="2817721" y="590015"/>
                </a:lnTo>
                <a:lnTo>
                  <a:pt x="2798355" y="548867"/>
                </a:lnTo>
                <a:lnTo>
                  <a:pt x="2777090" y="508918"/>
                </a:lnTo>
                <a:lnTo>
                  <a:pt x="2753940" y="470284"/>
                </a:lnTo>
                <a:lnTo>
                  <a:pt x="2728923" y="433082"/>
                </a:lnTo>
                <a:lnTo>
                  <a:pt x="2702055" y="397428"/>
                </a:lnTo>
                <a:lnTo>
                  <a:pt x="2673351" y="363440"/>
                </a:lnTo>
                <a:lnTo>
                  <a:pt x="2642828" y="331233"/>
                </a:lnTo>
                <a:lnTo>
                  <a:pt x="2610501" y="300925"/>
                </a:lnTo>
                <a:lnTo>
                  <a:pt x="2576388" y="272633"/>
                </a:lnTo>
                <a:lnTo>
                  <a:pt x="2540504" y="246471"/>
                </a:lnTo>
                <a:lnTo>
                  <a:pt x="2502864" y="222559"/>
                </a:lnTo>
                <a:lnTo>
                  <a:pt x="2463486" y="201011"/>
                </a:lnTo>
                <a:lnTo>
                  <a:pt x="2422385" y="181945"/>
                </a:lnTo>
                <a:lnTo>
                  <a:pt x="2379578" y="165477"/>
                </a:lnTo>
                <a:lnTo>
                  <a:pt x="2335080" y="151725"/>
                </a:lnTo>
                <a:lnTo>
                  <a:pt x="1104043" y="5230"/>
                </a:lnTo>
                <a:lnTo>
                  <a:pt x="1061155" y="2617"/>
                </a:lnTo>
                <a:lnTo>
                  <a:pt x="1016582" y="838"/>
                </a:lnTo>
                <a:lnTo>
                  <a:pt x="970548" y="0"/>
                </a:lnTo>
                <a:close/>
              </a:path>
            </a:pathLst>
          </a:custGeom>
          <a:solidFill>
            <a:srgbClr val="328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0" y="0"/>
            <a:ext cx="828040" cy="5144770"/>
          </a:xfrm>
          <a:custGeom>
            <a:avLst/>
            <a:gdLst/>
            <a:ahLst/>
            <a:cxnLst/>
            <a:rect l="l" t="t" r="r" b="b"/>
            <a:pathLst>
              <a:path w="828040" h="5144770">
                <a:moveTo>
                  <a:pt x="828001" y="0"/>
                </a:moveTo>
                <a:lnTo>
                  <a:pt x="0" y="0"/>
                </a:lnTo>
                <a:lnTo>
                  <a:pt x="0" y="5144401"/>
                </a:lnTo>
                <a:lnTo>
                  <a:pt x="828001" y="5144401"/>
                </a:lnTo>
                <a:lnTo>
                  <a:pt x="828001" y="0"/>
                </a:lnTo>
                <a:close/>
              </a:path>
            </a:pathLst>
          </a:custGeom>
          <a:solidFill>
            <a:srgbClr val="328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395998" y="0"/>
            <a:ext cx="1494155" cy="5144770"/>
          </a:xfrm>
          <a:custGeom>
            <a:avLst/>
            <a:gdLst/>
            <a:ahLst/>
            <a:cxnLst/>
            <a:rect l="l" t="t" r="r" b="b"/>
            <a:pathLst>
              <a:path w="1494155" h="5144770">
                <a:moveTo>
                  <a:pt x="1165703" y="0"/>
                </a:moveTo>
                <a:lnTo>
                  <a:pt x="328299" y="0"/>
                </a:lnTo>
                <a:lnTo>
                  <a:pt x="324321" y="11341"/>
                </a:lnTo>
                <a:lnTo>
                  <a:pt x="311071" y="50915"/>
                </a:lnTo>
                <a:lnTo>
                  <a:pt x="298034" y="91669"/>
                </a:lnTo>
                <a:lnTo>
                  <a:pt x="285215" y="133584"/>
                </a:lnTo>
                <a:lnTo>
                  <a:pt x="272618" y="176641"/>
                </a:lnTo>
                <a:lnTo>
                  <a:pt x="260246" y="220823"/>
                </a:lnTo>
                <a:lnTo>
                  <a:pt x="248106" y="266111"/>
                </a:lnTo>
                <a:lnTo>
                  <a:pt x="236200" y="312487"/>
                </a:lnTo>
                <a:lnTo>
                  <a:pt x="224533" y="359933"/>
                </a:lnTo>
                <a:lnTo>
                  <a:pt x="213109" y="408430"/>
                </a:lnTo>
                <a:lnTo>
                  <a:pt x="201933" y="457960"/>
                </a:lnTo>
                <a:lnTo>
                  <a:pt x="191010" y="508505"/>
                </a:lnTo>
                <a:lnTo>
                  <a:pt x="180342" y="560047"/>
                </a:lnTo>
                <a:lnTo>
                  <a:pt x="169935" y="612568"/>
                </a:lnTo>
                <a:lnTo>
                  <a:pt x="159793" y="666048"/>
                </a:lnTo>
                <a:lnTo>
                  <a:pt x="149920" y="720471"/>
                </a:lnTo>
                <a:lnTo>
                  <a:pt x="140320" y="775817"/>
                </a:lnTo>
                <a:lnTo>
                  <a:pt x="130998" y="832069"/>
                </a:lnTo>
                <a:lnTo>
                  <a:pt x="121958" y="889208"/>
                </a:lnTo>
                <a:lnTo>
                  <a:pt x="113205" y="947216"/>
                </a:lnTo>
                <a:lnTo>
                  <a:pt x="104742" y="1006075"/>
                </a:lnTo>
                <a:lnTo>
                  <a:pt x="96574" y="1065767"/>
                </a:lnTo>
                <a:lnTo>
                  <a:pt x="88706" y="1126273"/>
                </a:lnTo>
                <a:lnTo>
                  <a:pt x="81141" y="1187575"/>
                </a:lnTo>
                <a:lnTo>
                  <a:pt x="73883" y="1249654"/>
                </a:lnTo>
                <a:lnTo>
                  <a:pt x="66938" y="1312493"/>
                </a:lnTo>
                <a:lnTo>
                  <a:pt x="60310" y="1376074"/>
                </a:lnTo>
                <a:lnTo>
                  <a:pt x="54002" y="1440378"/>
                </a:lnTo>
                <a:lnTo>
                  <a:pt x="48019" y="1505386"/>
                </a:lnTo>
                <a:lnTo>
                  <a:pt x="42365" y="1571081"/>
                </a:lnTo>
                <a:lnTo>
                  <a:pt x="37045" y="1637445"/>
                </a:lnTo>
                <a:lnTo>
                  <a:pt x="32063" y="1704458"/>
                </a:lnTo>
                <a:lnTo>
                  <a:pt x="27423" y="1772103"/>
                </a:lnTo>
                <a:lnTo>
                  <a:pt x="23129" y="1840362"/>
                </a:lnTo>
                <a:lnTo>
                  <a:pt x="19187" y="1909217"/>
                </a:lnTo>
                <a:lnTo>
                  <a:pt x="15599" y="1978648"/>
                </a:lnTo>
                <a:lnTo>
                  <a:pt x="12371" y="2048639"/>
                </a:lnTo>
                <a:lnTo>
                  <a:pt x="9506" y="2119170"/>
                </a:lnTo>
                <a:lnTo>
                  <a:pt x="7010" y="2190223"/>
                </a:lnTo>
                <a:lnTo>
                  <a:pt x="4886" y="2261781"/>
                </a:lnTo>
                <a:lnTo>
                  <a:pt x="3138" y="2333824"/>
                </a:lnTo>
                <a:lnTo>
                  <a:pt x="1771" y="2406336"/>
                </a:lnTo>
                <a:lnTo>
                  <a:pt x="790" y="2479296"/>
                </a:lnTo>
                <a:lnTo>
                  <a:pt x="198" y="2552688"/>
                </a:lnTo>
                <a:lnTo>
                  <a:pt x="0" y="2626493"/>
                </a:lnTo>
                <a:lnTo>
                  <a:pt x="198" y="2700298"/>
                </a:lnTo>
                <a:lnTo>
                  <a:pt x="790" y="2773691"/>
                </a:lnTo>
                <a:lnTo>
                  <a:pt x="1771" y="2846652"/>
                </a:lnTo>
                <a:lnTo>
                  <a:pt x="3138" y="2919164"/>
                </a:lnTo>
                <a:lnTo>
                  <a:pt x="4886" y="2991208"/>
                </a:lnTo>
                <a:lnTo>
                  <a:pt x="7010" y="3062766"/>
                </a:lnTo>
                <a:lnTo>
                  <a:pt x="9506" y="3133820"/>
                </a:lnTo>
                <a:lnTo>
                  <a:pt x="12371" y="3204351"/>
                </a:lnTo>
                <a:lnTo>
                  <a:pt x="15599" y="3274342"/>
                </a:lnTo>
                <a:lnTo>
                  <a:pt x="19187" y="3343774"/>
                </a:lnTo>
                <a:lnTo>
                  <a:pt x="23129" y="3412629"/>
                </a:lnTo>
                <a:lnTo>
                  <a:pt x="27423" y="3480888"/>
                </a:lnTo>
                <a:lnTo>
                  <a:pt x="32063" y="3548534"/>
                </a:lnTo>
                <a:lnTo>
                  <a:pt x="37045" y="3615548"/>
                </a:lnTo>
                <a:lnTo>
                  <a:pt x="42365" y="3681911"/>
                </a:lnTo>
                <a:lnTo>
                  <a:pt x="48019" y="3747607"/>
                </a:lnTo>
                <a:lnTo>
                  <a:pt x="54002" y="3812616"/>
                </a:lnTo>
                <a:lnTo>
                  <a:pt x="60310" y="3876920"/>
                </a:lnTo>
                <a:lnTo>
                  <a:pt x="66938" y="3940500"/>
                </a:lnTo>
                <a:lnTo>
                  <a:pt x="73883" y="4003340"/>
                </a:lnTo>
                <a:lnTo>
                  <a:pt x="81141" y="4065420"/>
                </a:lnTo>
                <a:lnTo>
                  <a:pt x="88706" y="4126722"/>
                </a:lnTo>
                <a:lnTo>
                  <a:pt x="96574" y="4187228"/>
                </a:lnTo>
                <a:lnTo>
                  <a:pt x="104742" y="4246920"/>
                </a:lnTo>
                <a:lnTo>
                  <a:pt x="113205" y="4305779"/>
                </a:lnTo>
                <a:lnTo>
                  <a:pt x="121958" y="4363787"/>
                </a:lnTo>
                <a:lnTo>
                  <a:pt x="130998" y="4420927"/>
                </a:lnTo>
                <a:lnTo>
                  <a:pt x="140320" y="4477179"/>
                </a:lnTo>
                <a:lnTo>
                  <a:pt x="149920" y="4532525"/>
                </a:lnTo>
                <a:lnTo>
                  <a:pt x="159793" y="4586948"/>
                </a:lnTo>
                <a:lnTo>
                  <a:pt x="169935" y="4640429"/>
                </a:lnTo>
                <a:lnTo>
                  <a:pt x="180342" y="4692950"/>
                </a:lnTo>
                <a:lnTo>
                  <a:pt x="191010" y="4744492"/>
                </a:lnTo>
                <a:lnTo>
                  <a:pt x="201933" y="4795037"/>
                </a:lnTo>
                <a:lnTo>
                  <a:pt x="213109" y="4844567"/>
                </a:lnTo>
                <a:lnTo>
                  <a:pt x="224533" y="4893065"/>
                </a:lnTo>
                <a:lnTo>
                  <a:pt x="236200" y="4940510"/>
                </a:lnTo>
                <a:lnTo>
                  <a:pt x="248106" y="4986886"/>
                </a:lnTo>
                <a:lnTo>
                  <a:pt x="260246" y="5032174"/>
                </a:lnTo>
                <a:lnTo>
                  <a:pt x="272618" y="5076356"/>
                </a:lnTo>
                <a:lnTo>
                  <a:pt x="285215" y="5119414"/>
                </a:lnTo>
                <a:lnTo>
                  <a:pt x="292857" y="5144401"/>
                </a:lnTo>
                <a:lnTo>
                  <a:pt x="1201144" y="5144401"/>
                </a:lnTo>
                <a:lnTo>
                  <a:pt x="1221384" y="5076356"/>
                </a:lnTo>
                <a:lnTo>
                  <a:pt x="1233755" y="5032174"/>
                </a:lnTo>
                <a:lnTo>
                  <a:pt x="1245896" y="4986886"/>
                </a:lnTo>
                <a:lnTo>
                  <a:pt x="1257802" y="4940510"/>
                </a:lnTo>
                <a:lnTo>
                  <a:pt x="1269469" y="4893065"/>
                </a:lnTo>
                <a:lnTo>
                  <a:pt x="1280892" y="4844567"/>
                </a:lnTo>
                <a:lnTo>
                  <a:pt x="1292068" y="4795037"/>
                </a:lnTo>
                <a:lnTo>
                  <a:pt x="1302992" y="4744492"/>
                </a:lnTo>
                <a:lnTo>
                  <a:pt x="1313660" y="4692950"/>
                </a:lnTo>
                <a:lnTo>
                  <a:pt x="1324067" y="4640429"/>
                </a:lnTo>
                <a:lnTo>
                  <a:pt x="1334209" y="4586948"/>
                </a:lnTo>
                <a:lnTo>
                  <a:pt x="1344082" y="4532525"/>
                </a:lnTo>
                <a:lnTo>
                  <a:pt x="1353682" y="4477179"/>
                </a:lnTo>
                <a:lnTo>
                  <a:pt x="1363003" y="4420927"/>
                </a:lnTo>
                <a:lnTo>
                  <a:pt x="1372043" y="4363787"/>
                </a:lnTo>
                <a:lnTo>
                  <a:pt x="1380797" y="4305779"/>
                </a:lnTo>
                <a:lnTo>
                  <a:pt x="1389259" y="4246920"/>
                </a:lnTo>
                <a:lnTo>
                  <a:pt x="1397427" y="4187228"/>
                </a:lnTo>
                <a:lnTo>
                  <a:pt x="1405296" y="4126722"/>
                </a:lnTo>
                <a:lnTo>
                  <a:pt x="1412861" y="4065420"/>
                </a:lnTo>
                <a:lnTo>
                  <a:pt x="1420118" y="4003340"/>
                </a:lnTo>
                <a:lnTo>
                  <a:pt x="1427063" y="3940500"/>
                </a:lnTo>
                <a:lnTo>
                  <a:pt x="1433692" y="3876920"/>
                </a:lnTo>
                <a:lnTo>
                  <a:pt x="1440000" y="3812616"/>
                </a:lnTo>
                <a:lnTo>
                  <a:pt x="1445983" y="3747607"/>
                </a:lnTo>
                <a:lnTo>
                  <a:pt x="1451637" y="3681911"/>
                </a:lnTo>
                <a:lnTo>
                  <a:pt x="1456957" y="3615548"/>
                </a:lnTo>
                <a:lnTo>
                  <a:pt x="1461939" y="3548534"/>
                </a:lnTo>
                <a:lnTo>
                  <a:pt x="1466579" y="3480888"/>
                </a:lnTo>
                <a:lnTo>
                  <a:pt x="1470872" y="3412629"/>
                </a:lnTo>
                <a:lnTo>
                  <a:pt x="1474815" y="3343774"/>
                </a:lnTo>
                <a:lnTo>
                  <a:pt x="1478403" y="3274342"/>
                </a:lnTo>
                <a:lnTo>
                  <a:pt x="1481631" y="3204351"/>
                </a:lnTo>
                <a:lnTo>
                  <a:pt x="1484495" y="3133820"/>
                </a:lnTo>
                <a:lnTo>
                  <a:pt x="1486992" y="3062766"/>
                </a:lnTo>
                <a:lnTo>
                  <a:pt x="1489116" y="2991208"/>
                </a:lnTo>
                <a:lnTo>
                  <a:pt x="1490863" y="2919164"/>
                </a:lnTo>
                <a:lnTo>
                  <a:pt x="1492230" y="2846652"/>
                </a:lnTo>
                <a:lnTo>
                  <a:pt x="1493212" y="2773691"/>
                </a:lnTo>
                <a:lnTo>
                  <a:pt x="1493804" y="2700298"/>
                </a:lnTo>
                <a:lnTo>
                  <a:pt x="1494002" y="2626493"/>
                </a:lnTo>
                <a:lnTo>
                  <a:pt x="1493804" y="2552688"/>
                </a:lnTo>
                <a:lnTo>
                  <a:pt x="1493212" y="2479296"/>
                </a:lnTo>
                <a:lnTo>
                  <a:pt x="1492230" y="2406336"/>
                </a:lnTo>
                <a:lnTo>
                  <a:pt x="1490863" y="2333824"/>
                </a:lnTo>
                <a:lnTo>
                  <a:pt x="1489116" y="2261781"/>
                </a:lnTo>
                <a:lnTo>
                  <a:pt x="1486992" y="2190223"/>
                </a:lnTo>
                <a:lnTo>
                  <a:pt x="1484495" y="2119170"/>
                </a:lnTo>
                <a:lnTo>
                  <a:pt x="1481631" y="2048639"/>
                </a:lnTo>
                <a:lnTo>
                  <a:pt x="1478403" y="1978648"/>
                </a:lnTo>
                <a:lnTo>
                  <a:pt x="1474815" y="1909217"/>
                </a:lnTo>
                <a:lnTo>
                  <a:pt x="1470872" y="1840362"/>
                </a:lnTo>
                <a:lnTo>
                  <a:pt x="1466579" y="1772103"/>
                </a:lnTo>
                <a:lnTo>
                  <a:pt x="1461939" y="1704458"/>
                </a:lnTo>
                <a:lnTo>
                  <a:pt x="1456957" y="1637445"/>
                </a:lnTo>
                <a:lnTo>
                  <a:pt x="1451637" y="1571081"/>
                </a:lnTo>
                <a:lnTo>
                  <a:pt x="1445983" y="1505386"/>
                </a:lnTo>
                <a:lnTo>
                  <a:pt x="1440000" y="1440378"/>
                </a:lnTo>
                <a:lnTo>
                  <a:pt x="1433692" y="1376074"/>
                </a:lnTo>
                <a:lnTo>
                  <a:pt x="1427063" y="1312493"/>
                </a:lnTo>
                <a:lnTo>
                  <a:pt x="1420118" y="1249654"/>
                </a:lnTo>
                <a:lnTo>
                  <a:pt x="1412861" y="1187575"/>
                </a:lnTo>
                <a:lnTo>
                  <a:pt x="1405296" y="1126273"/>
                </a:lnTo>
                <a:lnTo>
                  <a:pt x="1397427" y="1065767"/>
                </a:lnTo>
                <a:lnTo>
                  <a:pt x="1389259" y="1006075"/>
                </a:lnTo>
                <a:lnTo>
                  <a:pt x="1380797" y="947216"/>
                </a:lnTo>
                <a:lnTo>
                  <a:pt x="1372043" y="889208"/>
                </a:lnTo>
                <a:lnTo>
                  <a:pt x="1363003" y="832069"/>
                </a:lnTo>
                <a:lnTo>
                  <a:pt x="1353682" y="775817"/>
                </a:lnTo>
                <a:lnTo>
                  <a:pt x="1344082" y="720471"/>
                </a:lnTo>
                <a:lnTo>
                  <a:pt x="1334209" y="666048"/>
                </a:lnTo>
                <a:lnTo>
                  <a:pt x="1324067" y="612568"/>
                </a:lnTo>
                <a:lnTo>
                  <a:pt x="1313660" y="560047"/>
                </a:lnTo>
                <a:lnTo>
                  <a:pt x="1302992" y="508505"/>
                </a:lnTo>
                <a:lnTo>
                  <a:pt x="1292068" y="457960"/>
                </a:lnTo>
                <a:lnTo>
                  <a:pt x="1280892" y="408430"/>
                </a:lnTo>
                <a:lnTo>
                  <a:pt x="1269469" y="359933"/>
                </a:lnTo>
                <a:lnTo>
                  <a:pt x="1257802" y="312487"/>
                </a:lnTo>
                <a:lnTo>
                  <a:pt x="1245896" y="266111"/>
                </a:lnTo>
                <a:lnTo>
                  <a:pt x="1233755" y="220823"/>
                </a:lnTo>
                <a:lnTo>
                  <a:pt x="1221384" y="176641"/>
                </a:lnTo>
                <a:lnTo>
                  <a:pt x="1208787" y="133584"/>
                </a:lnTo>
                <a:lnTo>
                  <a:pt x="1195967" y="91669"/>
                </a:lnTo>
                <a:lnTo>
                  <a:pt x="1182930" y="50915"/>
                </a:lnTo>
                <a:lnTo>
                  <a:pt x="1169680" y="11341"/>
                </a:lnTo>
                <a:lnTo>
                  <a:pt x="11657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36"/>
          <p:cNvSpPr/>
          <p:nvPr/>
        </p:nvSpPr>
        <p:spPr>
          <a:xfrm>
            <a:off x="179994" y="4748404"/>
            <a:ext cx="8784590" cy="216535"/>
          </a:xfrm>
          <a:custGeom>
            <a:avLst/>
            <a:gdLst/>
            <a:ahLst/>
            <a:cxnLst/>
            <a:rect l="l" t="t" r="r" b="b"/>
            <a:pathLst>
              <a:path w="8784590" h="216535">
                <a:moveTo>
                  <a:pt x="8745512" y="79006"/>
                </a:moveTo>
                <a:lnTo>
                  <a:pt x="8740749" y="79006"/>
                </a:lnTo>
                <a:lnTo>
                  <a:pt x="8740749" y="97167"/>
                </a:lnTo>
                <a:lnTo>
                  <a:pt x="8746375" y="100050"/>
                </a:lnTo>
                <a:lnTo>
                  <a:pt x="8755176" y="101777"/>
                </a:lnTo>
                <a:lnTo>
                  <a:pt x="8761945" y="101777"/>
                </a:lnTo>
                <a:lnTo>
                  <a:pt x="8771232" y="100426"/>
                </a:lnTo>
                <a:lnTo>
                  <a:pt x="8778166" y="96589"/>
                </a:lnTo>
                <a:lnTo>
                  <a:pt x="8778272" y="96443"/>
                </a:lnTo>
                <a:lnTo>
                  <a:pt x="8752141" y="96443"/>
                </a:lnTo>
                <a:lnTo>
                  <a:pt x="8747099" y="90246"/>
                </a:lnTo>
                <a:lnTo>
                  <a:pt x="8745512" y="79006"/>
                </a:lnTo>
                <a:close/>
              </a:path>
              <a:path w="8784590" h="216535">
                <a:moveTo>
                  <a:pt x="8767419" y="33731"/>
                </a:moveTo>
                <a:lnTo>
                  <a:pt x="8759786" y="33731"/>
                </a:lnTo>
                <a:lnTo>
                  <a:pt x="8750962" y="35159"/>
                </a:lnTo>
                <a:lnTo>
                  <a:pt x="8744338" y="38993"/>
                </a:lnTo>
                <a:lnTo>
                  <a:pt x="8740175" y="44559"/>
                </a:lnTo>
                <a:lnTo>
                  <a:pt x="8738730" y="51181"/>
                </a:lnTo>
                <a:lnTo>
                  <a:pt x="8739686" y="57684"/>
                </a:lnTo>
                <a:lnTo>
                  <a:pt x="8743130" y="63417"/>
                </a:lnTo>
                <a:lnTo>
                  <a:pt x="8749928" y="68797"/>
                </a:lnTo>
                <a:lnTo>
                  <a:pt x="8760942" y="74244"/>
                </a:lnTo>
                <a:lnTo>
                  <a:pt x="8770747" y="78422"/>
                </a:lnTo>
                <a:lnTo>
                  <a:pt x="8774061" y="81165"/>
                </a:lnTo>
                <a:lnTo>
                  <a:pt x="8774061" y="91986"/>
                </a:lnTo>
                <a:lnTo>
                  <a:pt x="8768727" y="96443"/>
                </a:lnTo>
                <a:lnTo>
                  <a:pt x="8778272" y="96443"/>
                </a:lnTo>
                <a:lnTo>
                  <a:pt x="8782505" y="90590"/>
                </a:lnTo>
                <a:lnTo>
                  <a:pt x="8784005" y="82753"/>
                </a:lnTo>
                <a:lnTo>
                  <a:pt x="8784005" y="78282"/>
                </a:lnTo>
                <a:lnTo>
                  <a:pt x="8782850" y="75107"/>
                </a:lnTo>
                <a:lnTo>
                  <a:pt x="8781122" y="72517"/>
                </a:lnTo>
                <a:lnTo>
                  <a:pt x="8778240" y="68046"/>
                </a:lnTo>
                <a:lnTo>
                  <a:pt x="8772182" y="65303"/>
                </a:lnTo>
                <a:lnTo>
                  <a:pt x="8754732" y="57670"/>
                </a:lnTo>
                <a:lnTo>
                  <a:pt x="8749258" y="54063"/>
                </a:lnTo>
                <a:lnTo>
                  <a:pt x="8749258" y="42532"/>
                </a:lnTo>
                <a:lnTo>
                  <a:pt x="8753297" y="39065"/>
                </a:lnTo>
                <a:lnTo>
                  <a:pt x="8778140" y="39065"/>
                </a:lnTo>
                <a:lnTo>
                  <a:pt x="8773909" y="35750"/>
                </a:lnTo>
                <a:lnTo>
                  <a:pt x="8767419" y="33731"/>
                </a:lnTo>
                <a:close/>
              </a:path>
              <a:path w="8784590" h="216535">
                <a:moveTo>
                  <a:pt x="8778140" y="39065"/>
                </a:moveTo>
                <a:lnTo>
                  <a:pt x="8768003" y="39065"/>
                </a:lnTo>
                <a:lnTo>
                  <a:pt x="8772613" y="43967"/>
                </a:lnTo>
                <a:lnTo>
                  <a:pt x="8774772" y="55499"/>
                </a:lnTo>
                <a:lnTo>
                  <a:pt x="8779243" y="55499"/>
                </a:lnTo>
                <a:lnTo>
                  <a:pt x="8779243" y="39928"/>
                </a:lnTo>
                <a:lnTo>
                  <a:pt x="8778140" y="39065"/>
                </a:lnTo>
                <a:close/>
              </a:path>
              <a:path w="8784590" h="216535">
                <a:moveTo>
                  <a:pt x="8719705" y="0"/>
                </a:moveTo>
                <a:lnTo>
                  <a:pt x="8711349" y="0"/>
                </a:lnTo>
                <a:lnTo>
                  <a:pt x="8707742" y="3314"/>
                </a:lnTo>
                <a:lnTo>
                  <a:pt x="8707742" y="12103"/>
                </a:lnTo>
                <a:lnTo>
                  <a:pt x="8711057" y="15570"/>
                </a:lnTo>
                <a:lnTo>
                  <a:pt x="8719997" y="15570"/>
                </a:lnTo>
                <a:lnTo>
                  <a:pt x="8723312" y="11963"/>
                </a:lnTo>
                <a:lnTo>
                  <a:pt x="8723312" y="3314"/>
                </a:lnTo>
                <a:lnTo>
                  <a:pt x="8719705" y="0"/>
                </a:lnTo>
                <a:close/>
              </a:path>
              <a:path w="8784590" h="216535">
                <a:moveTo>
                  <a:pt x="8722156" y="33731"/>
                </a:moveTo>
                <a:lnTo>
                  <a:pt x="8718550" y="33731"/>
                </a:lnTo>
                <a:lnTo>
                  <a:pt x="8698509" y="40805"/>
                </a:lnTo>
                <a:lnTo>
                  <a:pt x="8698509" y="44119"/>
                </a:lnTo>
                <a:lnTo>
                  <a:pt x="8710041" y="50025"/>
                </a:lnTo>
                <a:lnTo>
                  <a:pt x="8710041" y="94145"/>
                </a:lnTo>
                <a:lnTo>
                  <a:pt x="8709133" y="101390"/>
                </a:lnTo>
                <a:lnTo>
                  <a:pt x="8706564" y="108867"/>
                </a:lnTo>
                <a:lnTo>
                  <a:pt x="8702561" y="116587"/>
                </a:lnTo>
                <a:lnTo>
                  <a:pt x="8697353" y="124561"/>
                </a:lnTo>
                <a:lnTo>
                  <a:pt x="8702255" y="127736"/>
                </a:lnTo>
                <a:lnTo>
                  <a:pt x="8722068" y="94145"/>
                </a:lnTo>
                <a:lnTo>
                  <a:pt x="8722156" y="33731"/>
                </a:lnTo>
                <a:close/>
              </a:path>
              <a:path w="8784590" h="216535">
                <a:moveTo>
                  <a:pt x="8683091" y="33731"/>
                </a:moveTo>
                <a:lnTo>
                  <a:pt x="8679484" y="33731"/>
                </a:lnTo>
                <a:lnTo>
                  <a:pt x="8660015" y="40805"/>
                </a:lnTo>
                <a:lnTo>
                  <a:pt x="8660015" y="44119"/>
                </a:lnTo>
                <a:lnTo>
                  <a:pt x="8670975" y="49593"/>
                </a:lnTo>
                <a:lnTo>
                  <a:pt x="8670975" y="90538"/>
                </a:lnTo>
                <a:lnTo>
                  <a:pt x="8667369" y="94856"/>
                </a:lnTo>
                <a:lnTo>
                  <a:pt x="8660599" y="95008"/>
                </a:lnTo>
                <a:lnTo>
                  <a:pt x="8660599" y="100203"/>
                </a:lnTo>
                <a:lnTo>
                  <a:pt x="8692019" y="100203"/>
                </a:lnTo>
                <a:lnTo>
                  <a:pt x="8692019" y="95008"/>
                </a:lnTo>
                <a:lnTo>
                  <a:pt x="8686406" y="94856"/>
                </a:lnTo>
                <a:lnTo>
                  <a:pt x="8683091" y="90830"/>
                </a:lnTo>
                <a:lnTo>
                  <a:pt x="8683091" y="33731"/>
                </a:lnTo>
                <a:close/>
              </a:path>
              <a:path w="8784590" h="216535">
                <a:moveTo>
                  <a:pt x="8680640" y="0"/>
                </a:moveTo>
                <a:lnTo>
                  <a:pt x="8672271" y="0"/>
                </a:lnTo>
                <a:lnTo>
                  <a:pt x="8668664" y="3314"/>
                </a:lnTo>
                <a:lnTo>
                  <a:pt x="8668664" y="12103"/>
                </a:lnTo>
                <a:lnTo>
                  <a:pt x="8671979" y="15570"/>
                </a:lnTo>
                <a:lnTo>
                  <a:pt x="8680919" y="15570"/>
                </a:lnTo>
                <a:lnTo>
                  <a:pt x="8684234" y="11963"/>
                </a:lnTo>
                <a:lnTo>
                  <a:pt x="8684234" y="3314"/>
                </a:lnTo>
                <a:lnTo>
                  <a:pt x="8680640" y="0"/>
                </a:lnTo>
                <a:close/>
              </a:path>
              <a:path w="8784590" h="216535">
                <a:moveTo>
                  <a:pt x="8631478" y="147955"/>
                </a:moveTo>
                <a:lnTo>
                  <a:pt x="8619364" y="150624"/>
                </a:lnTo>
                <a:lnTo>
                  <a:pt x="8609726" y="157968"/>
                </a:lnTo>
                <a:lnTo>
                  <a:pt x="8603361" y="168989"/>
                </a:lnTo>
                <a:lnTo>
                  <a:pt x="8601062" y="182689"/>
                </a:lnTo>
                <a:lnTo>
                  <a:pt x="8603354" y="196231"/>
                </a:lnTo>
                <a:lnTo>
                  <a:pt x="8609672" y="206756"/>
                </a:lnTo>
                <a:lnTo>
                  <a:pt x="8619182" y="213575"/>
                </a:lnTo>
                <a:lnTo>
                  <a:pt x="8631047" y="216001"/>
                </a:lnTo>
                <a:lnTo>
                  <a:pt x="8639047" y="214964"/>
                </a:lnTo>
                <a:lnTo>
                  <a:pt x="8646290" y="211926"/>
                </a:lnTo>
                <a:lnTo>
                  <a:pt x="8652613" y="206995"/>
                </a:lnTo>
                <a:lnTo>
                  <a:pt x="8654595" y="204457"/>
                </a:lnTo>
                <a:lnTo>
                  <a:pt x="8636952" y="204457"/>
                </a:lnTo>
                <a:lnTo>
                  <a:pt x="8627011" y="202457"/>
                </a:lnTo>
                <a:lnTo>
                  <a:pt x="8619058" y="196781"/>
                </a:lnTo>
                <a:lnTo>
                  <a:pt x="8613781" y="187917"/>
                </a:lnTo>
                <a:lnTo>
                  <a:pt x="8611870" y="176352"/>
                </a:lnTo>
                <a:lnTo>
                  <a:pt x="8611870" y="174472"/>
                </a:lnTo>
                <a:lnTo>
                  <a:pt x="8657856" y="174472"/>
                </a:lnTo>
                <a:lnTo>
                  <a:pt x="8656791" y="169291"/>
                </a:lnTo>
                <a:lnTo>
                  <a:pt x="8612733" y="169291"/>
                </a:lnTo>
                <a:lnTo>
                  <a:pt x="8614321" y="158902"/>
                </a:lnTo>
                <a:lnTo>
                  <a:pt x="8620379" y="153276"/>
                </a:lnTo>
                <a:lnTo>
                  <a:pt x="8646441" y="153276"/>
                </a:lnTo>
                <a:lnTo>
                  <a:pt x="8642311" y="150253"/>
                </a:lnTo>
                <a:lnTo>
                  <a:pt x="8631478" y="147955"/>
                </a:lnTo>
                <a:close/>
              </a:path>
              <a:path w="8784590" h="216535">
                <a:moveTo>
                  <a:pt x="8654834" y="197548"/>
                </a:moveTo>
                <a:lnTo>
                  <a:pt x="8649500" y="202298"/>
                </a:lnTo>
                <a:lnTo>
                  <a:pt x="8643734" y="204457"/>
                </a:lnTo>
                <a:lnTo>
                  <a:pt x="8654595" y="204457"/>
                </a:lnTo>
                <a:lnTo>
                  <a:pt x="8657856" y="200279"/>
                </a:lnTo>
                <a:lnTo>
                  <a:pt x="8654834" y="197548"/>
                </a:lnTo>
                <a:close/>
              </a:path>
              <a:path w="8784590" h="216535">
                <a:moveTo>
                  <a:pt x="8646441" y="153276"/>
                </a:moveTo>
                <a:lnTo>
                  <a:pt x="8636520" y="153276"/>
                </a:lnTo>
                <a:lnTo>
                  <a:pt x="8641575" y="159054"/>
                </a:lnTo>
                <a:lnTo>
                  <a:pt x="8642718" y="169291"/>
                </a:lnTo>
                <a:lnTo>
                  <a:pt x="8656791" y="169291"/>
                </a:lnTo>
                <a:lnTo>
                  <a:pt x="8655867" y="164794"/>
                </a:lnTo>
                <a:lnTo>
                  <a:pt x="8650563" y="156294"/>
                </a:lnTo>
                <a:lnTo>
                  <a:pt x="8646441" y="153276"/>
                </a:lnTo>
                <a:close/>
              </a:path>
              <a:path w="8784590" h="216535">
                <a:moveTo>
                  <a:pt x="8578850" y="35318"/>
                </a:moveTo>
                <a:lnTo>
                  <a:pt x="8552319" y="35318"/>
                </a:lnTo>
                <a:lnTo>
                  <a:pt x="8552319" y="40513"/>
                </a:lnTo>
                <a:lnTo>
                  <a:pt x="8555926" y="41376"/>
                </a:lnTo>
                <a:lnTo>
                  <a:pt x="8557082" y="42811"/>
                </a:lnTo>
                <a:lnTo>
                  <a:pt x="8560721" y="51612"/>
                </a:lnTo>
                <a:lnTo>
                  <a:pt x="8580869" y="101777"/>
                </a:lnTo>
                <a:lnTo>
                  <a:pt x="8585771" y="101777"/>
                </a:lnTo>
                <a:lnTo>
                  <a:pt x="8593097" y="85204"/>
                </a:lnTo>
                <a:lnTo>
                  <a:pt x="8587066" y="85204"/>
                </a:lnTo>
                <a:lnTo>
                  <a:pt x="8572944" y="51320"/>
                </a:lnTo>
                <a:lnTo>
                  <a:pt x="8572080" y="49453"/>
                </a:lnTo>
                <a:lnTo>
                  <a:pt x="8571649" y="47142"/>
                </a:lnTo>
                <a:lnTo>
                  <a:pt x="8571649" y="42532"/>
                </a:lnTo>
                <a:lnTo>
                  <a:pt x="8574087" y="40652"/>
                </a:lnTo>
                <a:lnTo>
                  <a:pt x="8578850" y="40513"/>
                </a:lnTo>
                <a:lnTo>
                  <a:pt x="8578850" y="35318"/>
                </a:lnTo>
                <a:close/>
              </a:path>
              <a:path w="8784590" h="216535">
                <a:moveTo>
                  <a:pt x="8616449" y="60693"/>
                </a:moveTo>
                <a:lnTo>
                  <a:pt x="8603932" y="60693"/>
                </a:lnTo>
                <a:lnTo>
                  <a:pt x="8619794" y="101777"/>
                </a:lnTo>
                <a:lnTo>
                  <a:pt x="8624404" y="101777"/>
                </a:lnTo>
                <a:lnTo>
                  <a:pt x="8631693" y="84201"/>
                </a:lnTo>
                <a:lnTo>
                  <a:pt x="8625852" y="84201"/>
                </a:lnTo>
                <a:lnTo>
                  <a:pt x="8616449" y="60693"/>
                </a:lnTo>
                <a:close/>
              </a:path>
              <a:path w="8784590" h="216535">
                <a:moveTo>
                  <a:pt x="8620226" y="35318"/>
                </a:moveTo>
                <a:lnTo>
                  <a:pt x="8588946" y="35318"/>
                </a:lnTo>
                <a:lnTo>
                  <a:pt x="8588946" y="40513"/>
                </a:lnTo>
                <a:lnTo>
                  <a:pt x="8594852" y="40513"/>
                </a:lnTo>
                <a:lnTo>
                  <a:pt x="8596731" y="41808"/>
                </a:lnTo>
                <a:lnTo>
                  <a:pt x="8601341" y="53340"/>
                </a:lnTo>
                <a:lnTo>
                  <a:pt x="8587066" y="85204"/>
                </a:lnTo>
                <a:lnTo>
                  <a:pt x="8593097" y="85204"/>
                </a:lnTo>
                <a:lnTo>
                  <a:pt x="8603932" y="60693"/>
                </a:lnTo>
                <a:lnTo>
                  <a:pt x="8616449" y="60693"/>
                </a:lnTo>
                <a:lnTo>
                  <a:pt x="8612691" y="51320"/>
                </a:lnTo>
                <a:lnTo>
                  <a:pt x="8611870" y="48590"/>
                </a:lnTo>
                <a:lnTo>
                  <a:pt x="8611870" y="42532"/>
                </a:lnTo>
                <a:lnTo>
                  <a:pt x="8614321" y="41084"/>
                </a:lnTo>
                <a:lnTo>
                  <a:pt x="8620226" y="40513"/>
                </a:lnTo>
                <a:lnTo>
                  <a:pt x="8620226" y="35318"/>
                </a:lnTo>
                <a:close/>
              </a:path>
              <a:path w="8784590" h="216535">
                <a:moveTo>
                  <a:pt x="8655113" y="35318"/>
                </a:moveTo>
                <a:lnTo>
                  <a:pt x="8631478" y="35318"/>
                </a:lnTo>
                <a:lnTo>
                  <a:pt x="8631478" y="40513"/>
                </a:lnTo>
                <a:lnTo>
                  <a:pt x="8637092" y="40513"/>
                </a:lnTo>
                <a:lnTo>
                  <a:pt x="8639795" y="42811"/>
                </a:lnTo>
                <a:lnTo>
                  <a:pt x="8639906" y="49453"/>
                </a:lnTo>
                <a:lnTo>
                  <a:pt x="8639403" y="51612"/>
                </a:lnTo>
                <a:lnTo>
                  <a:pt x="8625852" y="84201"/>
                </a:lnTo>
                <a:lnTo>
                  <a:pt x="8631693" y="84201"/>
                </a:lnTo>
                <a:lnTo>
                  <a:pt x="8648915" y="42672"/>
                </a:lnTo>
                <a:lnTo>
                  <a:pt x="8650503" y="41376"/>
                </a:lnTo>
                <a:lnTo>
                  <a:pt x="8655113" y="40513"/>
                </a:lnTo>
                <a:lnTo>
                  <a:pt x="8655113" y="35318"/>
                </a:lnTo>
                <a:close/>
              </a:path>
              <a:path w="8784590" h="216535">
                <a:moveTo>
                  <a:pt x="8523058" y="33731"/>
                </a:moveTo>
                <a:lnTo>
                  <a:pt x="8519452" y="33731"/>
                </a:lnTo>
                <a:lnTo>
                  <a:pt x="8500275" y="41516"/>
                </a:lnTo>
                <a:lnTo>
                  <a:pt x="8500275" y="44831"/>
                </a:lnTo>
                <a:lnTo>
                  <a:pt x="8510943" y="50165"/>
                </a:lnTo>
                <a:lnTo>
                  <a:pt x="8510943" y="90678"/>
                </a:lnTo>
                <a:lnTo>
                  <a:pt x="8507336" y="95008"/>
                </a:lnTo>
                <a:lnTo>
                  <a:pt x="8500275" y="95008"/>
                </a:lnTo>
                <a:lnTo>
                  <a:pt x="8500275" y="100203"/>
                </a:lnTo>
                <a:lnTo>
                  <a:pt x="8537765" y="100203"/>
                </a:lnTo>
                <a:lnTo>
                  <a:pt x="8537765" y="95008"/>
                </a:lnTo>
                <a:lnTo>
                  <a:pt x="8526233" y="94856"/>
                </a:lnTo>
                <a:lnTo>
                  <a:pt x="8523058" y="92989"/>
                </a:lnTo>
                <a:lnTo>
                  <a:pt x="8523058" y="55791"/>
                </a:lnTo>
                <a:lnTo>
                  <a:pt x="8528481" y="48006"/>
                </a:lnTo>
                <a:lnTo>
                  <a:pt x="8523058" y="48006"/>
                </a:lnTo>
                <a:lnTo>
                  <a:pt x="8523058" y="33731"/>
                </a:lnTo>
                <a:close/>
              </a:path>
              <a:path w="8784590" h="216535">
                <a:moveTo>
                  <a:pt x="8551427" y="45123"/>
                </a:moveTo>
                <a:lnTo>
                  <a:pt x="8539632" y="45123"/>
                </a:lnTo>
                <a:lnTo>
                  <a:pt x="8540788" y="51904"/>
                </a:lnTo>
                <a:lnTo>
                  <a:pt x="8549728" y="51904"/>
                </a:lnTo>
                <a:lnTo>
                  <a:pt x="8551427" y="45123"/>
                </a:lnTo>
                <a:close/>
              </a:path>
              <a:path w="8784590" h="216535">
                <a:moveTo>
                  <a:pt x="8546985" y="34315"/>
                </a:moveTo>
                <a:lnTo>
                  <a:pt x="8532863" y="34315"/>
                </a:lnTo>
                <a:lnTo>
                  <a:pt x="8529256" y="38201"/>
                </a:lnTo>
                <a:lnTo>
                  <a:pt x="8523351" y="48006"/>
                </a:lnTo>
                <a:lnTo>
                  <a:pt x="8528481" y="48006"/>
                </a:lnTo>
                <a:lnTo>
                  <a:pt x="8528685" y="47713"/>
                </a:lnTo>
                <a:lnTo>
                  <a:pt x="8531275" y="45123"/>
                </a:lnTo>
                <a:lnTo>
                  <a:pt x="8551427" y="45123"/>
                </a:lnTo>
                <a:lnTo>
                  <a:pt x="8551500" y="44831"/>
                </a:lnTo>
                <a:lnTo>
                  <a:pt x="8551608" y="39357"/>
                </a:lnTo>
                <a:lnTo>
                  <a:pt x="8546985" y="34315"/>
                </a:lnTo>
                <a:close/>
              </a:path>
              <a:path w="8784590" h="216535">
                <a:moveTo>
                  <a:pt x="8494522" y="156743"/>
                </a:moveTo>
                <a:lnTo>
                  <a:pt x="8482406" y="156743"/>
                </a:lnTo>
                <a:lnTo>
                  <a:pt x="8482406" y="211670"/>
                </a:lnTo>
                <a:lnTo>
                  <a:pt x="8486152" y="216001"/>
                </a:lnTo>
                <a:lnTo>
                  <a:pt x="8502307" y="216001"/>
                </a:lnTo>
                <a:lnTo>
                  <a:pt x="8508072" y="214706"/>
                </a:lnTo>
                <a:lnTo>
                  <a:pt x="8514842" y="213550"/>
                </a:lnTo>
                <a:lnTo>
                  <a:pt x="8514842" y="207200"/>
                </a:lnTo>
                <a:lnTo>
                  <a:pt x="8496820" y="207200"/>
                </a:lnTo>
                <a:lnTo>
                  <a:pt x="8494522" y="205613"/>
                </a:lnTo>
                <a:lnTo>
                  <a:pt x="8494522" y="156743"/>
                </a:lnTo>
                <a:close/>
              </a:path>
              <a:path w="8784590" h="216535">
                <a:moveTo>
                  <a:pt x="8514842" y="206476"/>
                </a:moveTo>
                <a:lnTo>
                  <a:pt x="8512975" y="206768"/>
                </a:lnTo>
                <a:lnTo>
                  <a:pt x="8508644" y="207200"/>
                </a:lnTo>
                <a:lnTo>
                  <a:pt x="8514842" y="207200"/>
                </a:lnTo>
                <a:lnTo>
                  <a:pt x="8514842" y="206476"/>
                </a:lnTo>
                <a:close/>
              </a:path>
              <a:path w="8784590" h="216535">
                <a:moveTo>
                  <a:pt x="8494522" y="137998"/>
                </a:moveTo>
                <a:lnTo>
                  <a:pt x="8489619" y="137998"/>
                </a:lnTo>
                <a:lnTo>
                  <a:pt x="8482545" y="147078"/>
                </a:lnTo>
                <a:lnTo>
                  <a:pt x="8477211" y="150837"/>
                </a:lnTo>
                <a:lnTo>
                  <a:pt x="8471598" y="152844"/>
                </a:lnTo>
                <a:lnTo>
                  <a:pt x="8471598" y="156743"/>
                </a:lnTo>
                <a:lnTo>
                  <a:pt x="8514130" y="156743"/>
                </a:lnTo>
                <a:lnTo>
                  <a:pt x="8514130" y="149529"/>
                </a:lnTo>
                <a:lnTo>
                  <a:pt x="8494522" y="149529"/>
                </a:lnTo>
                <a:lnTo>
                  <a:pt x="8494522" y="137998"/>
                </a:lnTo>
                <a:close/>
              </a:path>
              <a:path w="8784590" h="216535">
                <a:moveTo>
                  <a:pt x="8466112" y="33731"/>
                </a:moveTo>
                <a:lnTo>
                  <a:pt x="8453995" y="36402"/>
                </a:lnTo>
                <a:lnTo>
                  <a:pt x="8444353" y="43751"/>
                </a:lnTo>
                <a:lnTo>
                  <a:pt x="8437983" y="54776"/>
                </a:lnTo>
                <a:lnTo>
                  <a:pt x="8435682" y="68478"/>
                </a:lnTo>
                <a:lnTo>
                  <a:pt x="8437976" y="82012"/>
                </a:lnTo>
                <a:lnTo>
                  <a:pt x="8444299" y="92533"/>
                </a:lnTo>
                <a:lnTo>
                  <a:pt x="8453813" y="99351"/>
                </a:lnTo>
                <a:lnTo>
                  <a:pt x="8465680" y="101777"/>
                </a:lnTo>
                <a:lnTo>
                  <a:pt x="8473680" y="100742"/>
                </a:lnTo>
                <a:lnTo>
                  <a:pt x="8480923" y="97709"/>
                </a:lnTo>
                <a:lnTo>
                  <a:pt x="8487247" y="92782"/>
                </a:lnTo>
                <a:lnTo>
                  <a:pt x="8489227" y="90246"/>
                </a:lnTo>
                <a:lnTo>
                  <a:pt x="8471585" y="90246"/>
                </a:lnTo>
                <a:lnTo>
                  <a:pt x="8461644" y="88246"/>
                </a:lnTo>
                <a:lnTo>
                  <a:pt x="8453691" y="82570"/>
                </a:lnTo>
                <a:lnTo>
                  <a:pt x="8448415" y="73706"/>
                </a:lnTo>
                <a:lnTo>
                  <a:pt x="8446503" y="62141"/>
                </a:lnTo>
                <a:lnTo>
                  <a:pt x="8446503" y="60261"/>
                </a:lnTo>
                <a:lnTo>
                  <a:pt x="8492490" y="60261"/>
                </a:lnTo>
                <a:lnTo>
                  <a:pt x="8491419" y="55067"/>
                </a:lnTo>
                <a:lnTo>
                  <a:pt x="8447366" y="55067"/>
                </a:lnTo>
                <a:lnTo>
                  <a:pt x="8448954" y="44691"/>
                </a:lnTo>
                <a:lnTo>
                  <a:pt x="8455012" y="39065"/>
                </a:lnTo>
                <a:lnTo>
                  <a:pt x="8481082" y="39065"/>
                </a:lnTo>
                <a:lnTo>
                  <a:pt x="8476943" y="36031"/>
                </a:lnTo>
                <a:lnTo>
                  <a:pt x="8466112" y="33731"/>
                </a:lnTo>
                <a:close/>
              </a:path>
              <a:path w="8784590" h="216535">
                <a:moveTo>
                  <a:pt x="8489467" y="83324"/>
                </a:moveTo>
                <a:lnTo>
                  <a:pt x="8484133" y="88087"/>
                </a:lnTo>
                <a:lnTo>
                  <a:pt x="8478367" y="90246"/>
                </a:lnTo>
                <a:lnTo>
                  <a:pt x="8489227" y="90246"/>
                </a:lnTo>
                <a:lnTo>
                  <a:pt x="8492490" y="86067"/>
                </a:lnTo>
                <a:lnTo>
                  <a:pt x="8489467" y="83324"/>
                </a:lnTo>
                <a:close/>
              </a:path>
              <a:path w="8784590" h="216535">
                <a:moveTo>
                  <a:pt x="8481082" y="39065"/>
                </a:moveTo>
                <a:lnTo>
                  <a:pt x="8471154" y="39065"/>
                </a:lnTo>
                <a:lnTo>
                  <a:pt x="8476195" y="44831"/>
                </a:lnTo>
                <a:lnTo>
                  <a:pt x="8477351" y="55067"/>
                </a:lnTo>
                <a:lnTo>
                  <a:pt x="8491419" y="55067"/>
                </a:lnTo>
                <a:lnTo>
                  <a:pt x="8490495" y="50581"/>
                </a:lnTo>
                <a:lnTo>
                  <a:pt x="8485192" y="42076"/>
                </a:lnTo>
                <a:lnTo>
                  <a:pt x="8481082" y="39065"/>
                </a:lnTo>
                <a:close/>
              </a:path>
              <a:path w="8784590" h="216535">
                <a:moveTo>
                  <a:pt x="8435555" y="147955"/>
                </a:moveTo>
                <a:lnTo>
                  <a:pt x="8431949" y="147955"/>
                </a:lnTo>
                <a:lnTo>
                  <a:pt x="8412772" y="155727"/>
                </a:lnTo>
                <a:lnTo>
                  <a:pt x="8412772" y="159054"/>
                </a:lnTo>
                <a:lnTo>
                  <a:pt x="8423440" y="164388"/>
                </a:lnTo>
                <a:lnTo>
                  <a:pt x="8423440" y="204901"/>
                </a:lnTo>
                <a:lnTo>
                  <a:pt x="8419833" y="209219"/>
                </a:lnTo>
                <a:lnTo>
                  <a:pt x="8412772" y="209219"/>
                </a:lnTo>
                <a:lnTo>
                  <a:pt x="8412772" y="214414"/>
                </a:lnTo>
                <a:lnTo>
                  <a:pt x="8450262" y="214414"/>
                </a:lnTo>
                <a:lnTo>
                  <a:pt x="8450262" y="209219"/>
                </a:lnTo>
                <a:lnTo>
                  <a:pt x="8438718" y="209080"/>
                </a:lnTo>
                <a:lnTo>
                  <a:pt x="8435555" y="207200"/>
                </a:lnTo>
                <a:lnTo>
                  <a:pt x="8435555" y="170002"/>
                </a:lnTo>
                <a:lnTo>
                  <a:pt x="8440974" y="162217"/>
                </a:lnTo>
                <a:lnTo>
                  <a:pt x="8435555" y="162217"/>
                </a:lnTo>
                <a:lnTo>
                  <a:pt x="8435555" y="147955"/>
                </a:lnTo>
                <a:close/>
              </a:path>
              <a:path w="8784590" h="216535">
                <a:moveTo>
                  <a:pt x="8463915" y="159334"/>
                </a:moveTo>
                <a:lnTo>
                  <a:pt x="8452129" y="159334"/>
                </a:lnTo>
                <a:lnTo>
                  <a:pt x="8453285" y="166116"/>
                </a:lnTo>
                <a:lnTo>
                  <a:pt x="8462225" y="166116"/>
                </a:lnTo>
                <a:lnTo>
                  <a:pt x="8463915" y="159334"/>
                </a:lnTo>
                <a:close/>
              </a:path>
              <a:path w="8784590" h="216535">
                <a:moveTo>
                  <a:pt x="8459482" y="148526"/>
                </a:moveTo>
                <a:lnTo>
                  <a:pt x="8445360" y="148526"/>
                </a:lnTo>
                <a:lnTo>
                  <a:pt x="8441753" y="152412"/>
                </a:lnTo>
                <a:lnTo>
                  <a:pt x="8435835" y="162217"/>
                </a:lnTo>
                <a:lnTo>
                  <a:pt x="8440974" y="162217"/>
                </a:lnTo>
                <a:lnTo>
                  <a:pt x="8441169" y="161937"/>
                </a:lnTo>
                <a:lnTo>
                  <a:pt x="8443772" y="159334"/>
                </a:lnTo>
                <a:lnTo>
                  <a:pt x="8463915" y="159334"/>
                </a:lnTo>
                <a:lnTo>
                  <a:pt x="8463985" y="159054"/>
                </a:lnTo>
                <a:lnTo>
                  <a:pt x="8464092" y="153568"/>
                </a:lnTo>
                <a:lnTo>
                  <a:pt x="8459482" y="148526"/>
                </a:lnTo>
                <a:close/>
              </a:path>
              <a:path w="8784590" h="216535">
                <a:moveTo>
                  <a:pt x="8392439" y="33731"/>
                </a:moveTo>
                <a:lnTo>
                  <a:pt x="8387537" y="33731"/>
                </a:lnTo>
                <a:lnTo>
                  <a:pt x="8374119" y="36725"/>
                </a:lnTo>
                <a:lnTo>
                  <a:pt x="8363011" y="44815"/>
                </a:lnTo>
                <a:lnTo>
                  <a:pt x="8355445" y="56662"/>
                </a:lnTo>
                <a:lnTo>
                  <a:pt x="8352650" y="70929"/>
                </a:lnTo>
                <a:lnTo>
                  <a:pt x="8354797" y="83170"/>
                </a:lnTo>
                <a:lnTo>
                  <a:pt x="8360633" y="92949"/>
                </a:lnTo>
                <a:lnTo>
                  <a:pt x="8369254" y="99431"/>
                </a:lnTo>
                <a:lnTo>
                  <a:pt x="8379752" y="101777"/>
                </a:lnTo>
                <a:lnTo>
                  <a:pt x="8385925" y="101082"/>
                </a:lnTo>
                <a:lnTo>
                  <a:pt x="8392058" y="99021"/>
                </a:lnTo>
                <a:lnTo>
                  <a:pt x="8398057" y="95637"/>
                </a:lnTo>
                <a:lnTo>
                  <a:pt x="8402401" y="92125"/>
                </a:lnTo>
                <a:lnTo>
                  <a:pt x="8386521" y="92125"/>
                </a:lnTo>
                <a:lnTo>
                  <a:pt x="8377344" y="89624"/>
                </a:lnTo>
                <a:lnTo>
                  <a:pt x="8370503" y="83040"/>
                </a:lnTo>
                <a:lnTo>
                  <a:pt x="8366229" y="73753"/>
                </a:lnTo>
                <a:lnTo>
                  <a:pt x="8364753" y="63144"/>
                </a:lnTo>
                <a:lnTo>
                  <a:pt x="8366362" y="54041"/>
                </a:lnTo>
                <a:lnTo>
                  <a:pt x="8370703" y="46669"/>
                </a:lnTo>
                <a:lnTo>
                  <a:pt x="8377044" y="41731"/>
                </a:lnTo>
                <a:lnTo>
                  <a:pt x="8384654" y="39928"/>
                </a:lnTo>
                <a:lnTo>
                  <a:pt x="8415934" y="39928"/>
                </a:lnTo>
                <a:lnTo>
                  <a:pt x="8415934" y="36474"/>
                </a:lnTo>
                <a:lnTo>
                  <a:pt x="8403831" y="36474"/>
                </a:lnTo>
                <a:lnTo>
                  <a:pt x="8396909" y="34594"/>
                </a:lnTo>
                <a:lnTo>
                  <a:pt x="8392439" y="33731"/>
                </a:lnTo>
                <a:close/>
              </a:path>
              <a:path w="8784590" h="216535">
                <a:moveTo>
                  <a:pt x="8416614" y="90970"/>
                </a:moveTo>
                <a:lnTo>
                  <a:pt x="8403831" y="90970"/>
                </a:lnTo>
                <a:lnTo>
                  <a:pt x="8403831" y="101777"/>
                </a:lnTo>
                <a:lnTo>
                  <a:pt x="8407425" y="101777"/>
                </a:lnTo>
                <a:lnTo>
                  <a:pt x="8426323" y="97751"/>
                </a:lnTo>
                <a:lnTo>
                  <a:pt x="8426323" y="92697"/>
                </a:lnTo>
                <a:lnTo>
                  <a:pt x="8417521" y="92697"/>
                </a:lnTo>
                <a:lnTo>
                  <a:pt x="8416614" y="90970"/>
                </a:lnTo>
                <a:close/>
              </a:path>
              <a:path w="8784590" h="216535">
                <a:moveTo>
                  <a:pt x="8426323" y="91986"/>
                </a:moveTo>
                <a:lnTo>
                  <a:pt x="8424735" y="92405"/>
                </a:lnTo>
                <a:lnTo>
                  <a:pt x="8424011" y="92697"/>
                </a:lnTo>
                <a:lnTo>
                  <a:pt x="8426323" y="92697"/>
                </a:lnTo>
                <a:lnTo>
                  <a:pt x="8426323" y="91986"/>
                </a:lnTo>
                <a:close/>
              </a:path>
              <a:path w="8784590" h="216535">
                <a:moveTo>
                  <a:pt x="8415934" y="39928"/>
                </a:moveTo>
                <a:lnTo>
                  <a:pt x="8384654" y="39928"/>
                </a:lnTo>
                <a:lnTo>
                  <a:pt x="8392274" y="41585"/>
                </a:lnTo>
                <a:lnTo>
                  <a:pt x="8398352" y="46256"/>
                </a:lnTo>
                <a:lnTo>
                  <a:pt x="8402376" y="53494"/>
                </a:lnTo>
                <a:lnTo>
                  <a:pt x="8403831" y="62852"/>
                </a:lnTo>
                <a:lnTo>
                  <a:pt x="8403831" y="83908"/>
                </a:lnTo>
                <a:lnTo>
                  <a:pt x="8399640" y="89242"/>
                </a:lnTo>
                <a:lnTo>
                  <a:pt x="8393595" y="92125"/>
                </a:lnTo>
                <a:lnTo>
                  <a:pt x="8402401" y="92125"/>
                </a:lnTo>
                <a:lnTo>
                  <a:pt x="8403831" y="90970"/>
                </a:lnTo>
                <a:lnTo>
                  <a:pt x="8416614" y="90970"/>
                </a:lnTo>
                <a:lnTo>
                  <a:pt x="8415934" y="89674"/>
                </a:lnTo>
                <a:lnTo>
                  <a:pt x="8415934" y="39928"/>
                </a:lnTo>
                <a:close/>
              </a:path>
              <a:path w="8784590" h="216535">
                <a:moveTo>
                  <a:pt x="8415934" y="0"/>
                </a:moveTo>
                <a:lnTo>
                  <a:pt x="8412327" y="0"/>
                </a:lnTo>
                <a:lnTo>
                  <a:pt x="8393303" y="5626"/>
                </a:lnTo>
                <a:lnTo>
                  <a:pt x="8393303" y="8940"/>
                </a:lnTo>
                <a:lnTo>
                  <a:pt x="8403831" y="14706"/>
                </a:lnTo>
                <a:lnTo>
                  <a:pt x="8403831" y="36474"/>
                </a:lnTo>
                <a:lnTo>
                  <a:pt x="8415934" y="36474"/>
                </a:lnTo>
                <a:lnTo>
                  <a:pt x="8415934" y="0"/>
                </a:lnTo>
                <a:close/>
              </a:path>
              <a:path w="8784590" h="216535">
                <a:moveTo>
                  <a:pt x="8378609" y="147955"/>
                </a:moveTo>
                <a:lnTo>
                  <a:pt x="8366492" y="150624"/>
                </a:lnTo>
                <a:lnTo>
                  <a:pt x="8356850" y="157968"/>
                </a:lnTo>
                <a:lnTo>
                  <a:pt x="8350480" y="168989"/>
                </a:lnTo>
                <a:lnTo>
                  <a:pt x="8348179" y="182689"/>
                </a:lnTo>
                <a:lnTo>
                  <a:pt x="8350473" y="196231"/>
                </a:lnTo>
                <a:lnTo>
                  <a:pt x="8356796" y="206756"/>
                </a:lnTo>
                <a:lnTo>
                  <a:pt x="8366310" y="213575"/>
                </a:lnTo>
                <a:lnTo>
                  <a:pt x="8378177" y="216001"/>
                </a:lnTo>
                <a:lnTo>
                  <a:pt x="8386177" y="214964"/>
                </a:lnTo>
                <a:lnTo>
                  <a:pt x="8393420" y="211926"/>
                </a:lnTo>
                <a:lnTo>
                  <a:pt x="8399744" y="206995"/>
                </a:lnTo>
                <a:lnTo>
                  <a:pt x="8401725" y="204457"/>
                </a:lnTo>
                <a:lnTo>
                  <a:pt x="8384082" y="204457"/>
                </a:lnTo>
                <a:lnTo>
                  <a:pt x="8374141" y="202457"/>
                </a:lnTo>
                <a:lnTo>
                  <a:pt x="8366188" y="196781"/>
                </a:lnTo>
                <a:lnTo>
                  <a:pt x="8360912" y="187917"/>
                </a:lnTo>
                <a:lnTo>
                  <a:pt x="8359000" y="176352"/>
                </a:lnTo>
                <a:lnTo>
                  <a:pt x="8359000" y="174472"/>
                </a:lnTo>
                <a:lnTo>
                  <a:pt x="8404987" y="174472"/>
                </a:lnTo>
                <a:lnTo>
                  <a:pt x="8403919" y="169291"/>
                </a:lnTo>
                <a:lnTo>
                  <a:pt x="8359863" y="169291"/>
                </a:lnTo>
                <a:lnTo>
                  <a:pt x="8361451" y="158902"/>
                </a:lnTo>
                <a:lnTo>
                  <a:pt x="8367509" y="153276"/>
                </a:lnTo>
                <a:lnTo>
                  <a:pt x="8393568" y="153276"/>
                </a:lnTo>
                <a:lnTo>
                  <a:pt x="8389440" y="150253"/>
                </a:lnTo>
                <a:lnTo>
                  <a:pt x="8378609" y="147955"/>
                </a:lnTo>
                <a:close/>
              </a:path>
              <a:path w="8784590" h="216535">
                <a:moveTo>
                  <a:pt x="8401964" y="197548"/>
                </a:moveTo>
                <a:lnTo>
                  <a:pt x="8396630" y="202298"/>
                </a:lnTo>
                <a:lnTo>
                  <a:pt x="8390864" y="204457"/>
                </a:lnTo>
                <a:lnTo>
                  <a:pt x="8401725" y="204457"/>
                </a:lnTo>
                <a:lnTo>
                  <a:pt x="8404987" y="200279"/>
                </a:lnTo>
                <a:lnTo>
                  <a:pt x="8401964" y="197548"/>
                </a:lnTo>
                <a:close/>
              </a:path>
              <a:path w="8784590" h="216535">
                <a:moveTo>
                  <a:pt x="8393568" y="153276"/>
                </a:moveTo>
                <a:lnTo>
                  <a:pt x="8383651" y="153276"/>
                </a:lnTo>
                <a:lnTo>
                  <a:pt x="8388692" y="159054"/>
                </a:lnTo>
                <a:lnTo>
                  <a:pt x="8389848" y="169291"/>
                </a:lnTo>
                <a:lnTo>
                  <a:pt x="8403919" y="169291"/>
                </a:lnTo>
                <a:lnTo>
                  <a:pt x="8402992" y="164794"/>
                </a:lnTo>
                <a:lnTo>
                  <a:pt x="8397689" y="156294"/>
                </a:lnTo>
                <a:lnTo>
                  <a:pt x="8393568" y="153276"/>
                </a:lnTo>
                <a:close/>
              </a:path>
              <a:path w="8784590" h="216535">
                <a:moveTo>
                  <a:pt x="8289493" y="33731"/>
                </a:moveTo>
                <a:lnTo>
                  <a:pt x="8285899" y="33731"/>
                </a:lnTo>
                <a:lnTo>
                  <a:pt x="8267725" y="40513"/>
                </a:lnTo>
                <a:lnTo>
                  <a:pt x="8267725" y="43827"/>
                </a:lnTo>
                <a:lnTo>
                  <a:pt x="8277390" y="49301"/>
                </a:lnTo>
                <a:lnTo>
                  <a:pt x="8277390" y="90678"/>
                </a:lnTo>
                <a:lnTo>
                  <a:pt x="8274354" y="94716"/>
                </a:lnTo>
                <a:lnTo>
                  <a:pt x="8266722" y="95008"/>
                </a:lnTo>
                <a:lnTo>
                  <a:pt x="8266722" y="100203"/>
                </a:lnTo>
                <a:lnTo>
                  <a:pt x="8301177" y="100203"/>
                </a:lnTo>
                <a:lnTo>
                  <a:pt x="8301177" y="95008"/>
                </a:lnTo>
                <a:lnTo>
                  <a:pt x="8292096" y="95008"/>
                </a:lnTo>
                <a:lnTo>
                  <a:pt x="8289572" y="90538"/>
                </a:lnTo>
                <a:lnTo>
                  <a:pt x="8289493" y="51904"/>
                </a:lnTo>
                <a:lnTo>
                  <a:pt x="8295703" y="46710"/>
                </a:lnTo>
                <a:lnTo>
                  <a:pt x="8296993" y="45986"/>
                </a:lnTo>
                <a:lnTo>
                  <a:pt x="8289493" y="45986"/>
                </a:lnTo>
                <a:lnTo>
                  <a:pt x="8289493" y="33731"/>
                </a:lnTo>
                <a:close/>
              </a:path>
              <a:path w="8784590" h="216535">
                <a:moveTo>
                  <a:pt x="8331063" y="43395"/>
                </a:moveTo>
                <a:lnTo>
                  <a:pt x="8317318" y="43395"/>
                </a:lnTo>
                <a:lnTo>
                  <a:pt x="8321941" y="49885"/>
                </a:lnTo>
                <a:lnTo>
                  <a:pt x="8321846" y="90678"/>
                </a:lnTo>
                <a:lnTo>
                  <a:pt x="8318906" y="95008"/>
                </a:lnTo>
                <a:lnTo>
                  <a:pt x="8310257" y="95008"/>
                </a:lnTo>
                <a:lnTo>
                  <a:pt x="8310257" y="100203"/>
                </a:lnTo>
                <a:lnTo>
                  <a:pt x="8344281" y="100203"/>
                </a:lnTo>
                <a:lnTo>
                  <a:pt x="8344281" y="95008"/>
                </a:lnTo>
                <a:lnTo>
                  <a:pt x="8336927" y="94284"/>
                </a:lnTo>
                <a:lnTo>
                  <a:pt x="8334044" y="91262"/>
                </a:lnTo>
                <a:lnTo>
                  <a:pt x="8334044" y="55651"/>
                </a:lnTo>
                <a:lnTo>
                  <a:pt x="8332659" y="46080"/>
                </a:lnTo>
                <a:lnTo>
                  <a:pt x="8331063" y="43395"/>
                </a:lnTo>
                <a:close/>
              </a:path>
              <a:path w="8784590" h="216535">
                <a:moveTo>
                  <a:pt x="8312848" y="33731"/>
                </a:moveTo>
                <a:lnTo>
                  <a:pt x="8306410" y="34633"/>
                </a:lnTo>
                <a:lnTo>
                  <a:pt x="8300131" y="37158"/>
                </a:lnTo>
                <a:lnTo>
                  <a:pt x="8294444" y="41033"/>
                </a:lnTo>
                <a:lnTo>
                  <a:pt x="8289785" y="45986"/>
                </a:lnTo>
                <a:lnTo>
                  <a:pt x="8296993" y="45986"/>
                </a:lnTo>
                <a:lnTo>
                  <a:pt x="8301608" y="43395"/>
                </a:lnTo>
                <a:lnTo>
                  <a:pt x="8331063" y="43395"/>
                </a:lnTo>
                <a:lnTo>
                  <a:pt x="8328585" y="39228"/>
                </a:lnTo>
                <a:lnTo>
                  <a:pt x="8321941" y="35107"/>
                </a:lnTo>
                <a:lnTo>
                  <a:pt x="8312848" y="33731"/>
                </a:lnTo>
                <a:close/>
              </a:path>
              <a:path w="8784590" h="216535">
                <a:moveTo>
                  <a:pt x="8279701" y="156743"/>
                </a:moveTo>
                <a:lnTo>
                  <a:pt x="8267598" y="156743"/>
                </a:lnTo>
                <a:lnTo>
                  <a:pt x="8267598" y="211670"/>
                </a:lnTo>
                <a:lnTo>
                  <a:pt x="8271344" y="216001"/>
                </a:lnTo>
                <a:lnTo>
                  <a:pt x="8287486" y="216001"/>
                </a:lnTo>
                <a:lnTo>
                  <a:pt x="8293252" y="214706"/>
                </a:lnTo>
                <a:lnTo>
                  <a:pt x="8300034" y="213550"/>
                </a:lnTo>
                <a:lnTo>
                  <a:pt x="8300034" y="207200"/>
                </a:lnTo>
                <a:lnTo>
                  <a:pt x="8282012" y="207200"/>
                </a:lnTo>
                <a:lnTo>
                  <a:pt x="8279701" y="205613"/>
                </a:lnTo>
                <a:lnTo>
                  <a:pt x="8279701" y="156743"/>
                </a:lnTo>
                <a:close/>
              </a:path>
              <a:path w="8784590" h="216535">
                <a:moveTo>
                  <a:pt x="8300034" y="206476"/>
                </a:moveTo>
                <a:lnTo>
                  <a:pt x="8298154" y="206768"/>
                </a:lnTo>
                <a:lnTo>
                  <a:pt x="8293836" y="207200"/>
                </a:lnTo>
                <a:lnTo>
                  <a:pt x="8300034" y="207200"/>
                </a:lnTo>
                <a:lnTo>
                  <a:pt x="8300034" y="206476"/>
                </a:lnTo>
                <a:close/>
              </a:path>
              <a:path w="8784590" h="216535">
                <a:moveTo>
                  <a:pt x="8279701" y="137998"/>
                </a:moveTo>
                <a:lnTo>
                  <a:pt x="8274799" y="137998"/>
                </a:lnTo>
                <a:lnTo>
                  <a:pt x="8267738" y="147078"/>
                </a:lnTo>
                <a:lnTo>
                  <a:pt x="8262404" y="150837"/>
                </a:lnTo>
                <a:lnTo>
                  <a:pt x="8256778" y="152844"/>
                </a:lnTo>
                <a:lnTo>
                  <a:pt x="8256778" y="156743"/>
                </a:lnTo>
                <a:lnTo>
                  <a:pt x="8299310" y="156743"/>
                </a:lnTo>
                <a:lnTo>
                  <a:pt x="8299310" y="149529"/>
                </a:lnTo>
                <a:lnTo>
                  <a:pt x="8279701" y="149529"/>
                </a:lnTo>
                <a:lnTo>
                  <a:pt x="8279701" y="137998"/>
                </a:lnTo>
                <a:close/>
              </a:path>
              <a:path w="8784590" h="216535">
                <a:moveTo>
                  <a:pt x="8205736" y="139"/>
                </a:moveTo>
                <a:lnTo>
                  <a:pt x="8186263" y="3687"/>
                </a:lnTo>
                <a:lnTo>
                  <a:pt x="8169995" y="14033"/>
                </a:lnTo>
                <a:lnTo>
                  <a:pt x="8158837" y="30732"/>
                </a:lnTo>
                <a:lnTo>
                  <a:pt x="8154695" y="53340"/>
                </a:lnTo>
                <a:lnTo>
                  <a:pt x="8158485" y="72612"/>
                </a:lnTo>
                <a:lnTo>
                  <a:pt x="8168898" y="88017"/>
                </a:lnTo>
                <a:lnTo>
                  <a:pt x="8184500" y="98231"/>
                </a:lnTo>
                <a:lnTo>
                  <a:pt x="8203857" y="101930"/>
                </a:lnTo>
                <a:lnTo>
                  <a:pt x="8224393" y="98149"/>
                </a:lnTo>
                <a:lnTo>
                  <a:pt x="8228230" y="95732"/>
                </a:lnTo>
                <a:lnTo>
                  <a:pt x="8206892" y="95732"/>
                </a:lnTo>
                <a:lnTo>
                  <a:pt x="8192885" y="91859"/>
                </a:lnTo>
                <a:lnTo>
                  <a:pt x="8181894" y="81186"/>
                </a:lnTo>
                <a:lnTo>
                  <a:pt x="8174715" y="65134"/>
                </a:lnTo>
                <a:lnTo>
                  <a:pt x="8172145" y="45123"/>
                </a:lnTo>
                <a:lnTo>
                  <a:pt x="8174513" y="28663"/>
                </a:lnTo>
                <a:lnTo>
                  <a:pt x="8181030" y="16486"/>
                </a:lnTo>
                <a:lnTo>
                  <a:pt x="8190817" y="8931"/>
                </a:lnTo>
                <a:lnTo>
                  <a:pt x="8202993" y="6337"/>
                </a:lnTo>
                <a:lnTo>
                  <a:pt x="8229347" y="6337"/>
                </a:lnTo>
                <a:lnTo>
                  <a:pt x="8225914" y="4052"/>
                </a:lnTo>
                <a:lnTo>
                  <a:pt x="8205736" y="139"/>
                </a:lnTo>
                <a:close/>
              </a:path>
              <a:path w="8784590" h="216535">
                <a:moveTo>
                  <a:pt x="8229347" y="6337"/>
                </a:moveTo>
                <a:lnTo>
                  <a:pt x="8202993" y="6337"/>
                </a:lnTo>
                <a:lnTo>
                  <a:pt x="8217408" y="9972"/>
                </a:lnTo>
                <a:lnTo>
                  <a:pt x="8228877" y="20272"/>
                </a:lnTo>
                <a:lnTo>
                  <a:pt x="8236453" y="36330"/>
                </a:lnTo>
                <a:lnTo>
                  <a:pt x="8239188" y="57238"/>
                </a:lnTo>
                <a:lnTo>
                  <a:pt x="8236878" y="73288"/>
                </a:lnTo>
                <a:lnTo>
                  <a:pt x="8230336" y="85405"/>
                </a:lnTo>
                <a:lnTo>
                  <a:pt x="8220146" y="93063"/>
                </a:lnTo>
                <a:lnTo>
                  <a:pt x="8206892" y="95732"/>
                </a:lnTo>
                <a:lnTo>
                  <a:pt x="8228230" y="95732"/>
                </a:lnTo>
                <a:lnTo>
                  <a:pt x="8241166" y="87583"/>
                </a:lnTo>
                <a:lnTo>
                  <a:pt x="8252477" y="71396"/>
                </a:lnTo>
                <a:lnTo>
                  <a:pt x="8256625" y="50749"/>
                </a:lnTo>
                <a:lnTo>
                  <a:pt x="8252749" y="30856"/>
                </a:lnTo>
                <a:lnTo>
                  <a:pt x="8242049" y="14790"/>
                </a:lnTo>
                <a:lnTo>
                  <a:pt x="8229347" y="6337"/>
                </a:lnTo>
                <a:close/>
              </a:path>
              <a:path w="8784590" h="216535">
                <a:moveTo>
                  <a:pt x="8146630" y="147955"/>
                </a:moveTo>
                <a:lnTo>
                  <a:pt x="8133981" y="150567"/>
                </a:lnTo>
                <a:lnTo>
                  <a:pt x="8123724" y="157721"/>
                </a:lnTo>
                <a:lnTo>
                  <a:pt x="8116846" y="168389"/>
                </a:lnTo>
                <a:lnTo>
                  <a:pt x="8114334" y="181546"/>
                </a:lnTo>
                <a:lnTo>
                  <a:pt x="8117005" y="194897"/>
                </a:lnTo>
                <a:lnTo>
                  <a:pt x="8124232" y="205855"/>
                </a:lnTo>
                <a:lnTo>
                  <a:pt x="8134839" y="213273"/>
                </a:lnTo>
                <a:lnTo>
                  <a:pt x="8147646" y="216001"/>
                </a:lnTo>
                <a:lnTo>
                  <a:pt x="8160435" y="213371"/>
                </a:lnTo>
                <a:lnTo>
                  <a:pt x="8164264" y="210667"/>
                </a:lnTo>
                <a:lnTo>
                  <a:pt x="8142592" y="210667"/>
                </a:lnTo>
                <a:lnTo>
                  <a:pt x="8138121" y="207060"/>
                </a:lnTo>
                <a:lnTo>
                  <a:pt x="8128038" y="175920"/>
                </a:lnTo>
                <a:lnTo>
                  <a:pt x="8129125" y="166118"/>
                </a:lnTo>
                <a:lnTo>
                  <a:pt x="8132416" y="159030"/>
                </a:lnTo>
                <a:lnTo>
                  <a:pt x="8137950" y="154726"/>
                </a:lnTo>
                <a:lnTo>
                  <a:pt x="8145767" y="153276"/>
                </a:lnTo>
                <a:lnTo>
                  <a:pt x="8164450" y="153276"/>
                </a:lnTo>
                <a:lnTo>
                  <a:pt x="8160071" y="150422"/>
                </a:lnTo>
                <a:lnTo>
                  <a:pt x="8146630" y="147955"/>
                </a:lnTo>
                <a:close/>
              </a:path>
              <a:path w="8784590" h="216535">
                <a:moveTo>
                  <a:pt x="8164450" y="153276"/>
                </a:moveTo>
                <a:lnTo>
                  <a:pt x="8153704" y="153276"/>
                </a:lnTo>
                <a:lnTo>
                  <a:pt x="8159470" y="159054"/>
                </a:lnTo>
                <a:lnTo>
                  <a:pt x="8163003" y="167896"/>
                </a:lnTo>
                <a:lnTo>
                  <a:pt x="8165668" y="174472"/>
                </a:lnTo>
                <a:lnTo>
                  <a:pt x="8167034" y="182573"/>
                </a:lnTo>
                <a:lnTo>
                  <a:pt x="8167103" y="190195"/>
                </a:lnTo>
                <a:lnTo>
                  <a:pt x="8165826" y="198746"/>
                </a:lnTo>
                <a:lnTo>
                  <a:pt x="8162185" y="205189"/>
                </a:lnTo>
                <a:lnTo>
                  <a:pt x="8156462" y="209252"/>
                </a:lnTo>
                <a:lnTo>
                  <a:pt x="8148942" y="210667"/>
                </a:lnTo>
                <a:lnTo>
                  <a:pt x="8164264" y="210667"/>
                </a:lnTo>
                <a:lnTo>
                  <a:pt x="8170727" y="206103"/>
                </a:lnTo>
                <a:lnTo>
                  <a:pt x="8177588" y="195132"/>
                </a:lnTo>
                <a:lnTo>
                  <a:pt x="8180082" y="181394"/>
                </a:lnTo>
                <a:lnTo>
                  <a:pt x="8177593" y="167896"/>
                </a:lnTo>
                <a:lnTo>
                  <a:pt x="8170657" y="157321"/>
                </a:lnTo>
                <a:lnTo>
                  <a:pt x="8164450" y="153276"/>
                </a:lnTo>
                <a:close/>
              </a:path>
              <a:path w="8784590" h="216535">
                <a:moveTo>
                  <a:pt x="8107832" y="61277"/>
                </a:moveTo>
                <a:lnTo>
                  <a:pt x="0" y="61277"/>
                </a:lnTo>
                <a:lnTo>
                  <a:pt x="0" y="67475"/>
                </a:lnTo>
                <a:lnTo>
                  <a:pt x="8107832" y="67475"/>
                </a:lnTo>
                <a:lnTo>
                  <a:pt x="8107832" y="61277"/>
                </a:lnTo>
                <a:close/>
              </a:path>
              <a:path w="8784590" h="216535">
                <a:moveTo>
                  <a:pt x="8071091" y="147955"/>
                </a:moveTo>
                <a:lnTo>
                  <a:pt x="8066189" y="147955"/>
                </a:lnTo>
                <a:lnTo>
                  <a:pt x="8052770" y="150947"/>
                </a:lnTo>
                <a:lnTo>
                  <a:pt x="8041663" y="159032"/>
                </a:lnTo>
                <a:lnTo>
                  <a:pt x="8034097" y="170875"/>
                </a:lnTo>
                <a:lnTo>
                  <a:pt x="8031302" y="185140"/>
                </a:lnTo>
                <a:lnTo>
                  <a:pt x="8033449" y="197383"/>
                </a:lnTo>
                <a:lnTo>
                  <a:pt x="8039285" y="207167"/>
                </a:lnTo>
                <a:lnTo>
                  <a:pt x="8047906" y="213653"/>
                </a:lnTo>
                <a:lnTo>
                  <a:pt x="8058404" y="216001"/>
                </a:lnTo>
                <a:lnTo>
                  <a:pt x="8064577" y="215305"/>
                </a:lnTo>
                <a:lnTo>
                  <a:pt x="8070710" y="213244"/>
                </a:lnTo>
                <a:lnTo>
                  <a:pt x="8076709" y="209856"/>
                </a:lnTo>
                <a:lnTo>
                  <a:pt x="8081055" y="206336"/>
                </a:lnTo>
                <a:lnTo>
                  <a:pt x="8065173" y="206336"/>
                </a:lnTo>
                <a:lnTo>
                  <a:pt x="8055996" y="203837"/>
                </a:lnTo>
                <a:lnTo>
                  <a:pt x="8049155" y="197256"/>
                </a:lnTo>
                <a:lnTo>
                  <a:pt x="8044881" y="187970"/>
                </a:lnTo>
                <a:lnTo>
                  <a:pt x="8043405" y="177355"/>
                </a:lnTo>
                <a:lnTo>
                  <a:pt x="8045014" y="168259"/>
                </a:lnTo>
                <a:lnTo>
                  <a:pt x="8049355" y="160891"/>
                </a:lnTo>
                <a:lnTo>
                  <a:pt x="8055696" y="155954"/>
                </a:lnTo>
                <a:lnTo>
                  <a:pt x="8063306" y="154152"/>
                </a:lnTo>
                <a:lnTo>
                  <a:pt x="8094586" y="154152"/>
                </a:lnTo>
                <a:lnTo>
                  <a:pt x="8094586" y="150685"/>
                </a:lnTo>
                <a:lnTo>
                  <a:pt x="8082483" y="150685"/>
                </a:lnTo>
                <a:lnTo>
                  <a:pt x="8075561" y="148818"/>
                </a:lnTo>
                <a:lnTo>
                  <a:pt x="8071091" y="147955"/>
                </a:lnTo>
                <a:close/>
              </a:path>
              <a:path w="8784590" h="216535">
                <a:moveTo>
                  <a:pt x="8095266" y="205181"/>
                </a:moveTo>
                <a:lnTo>
                  <a:pt x="8082483" y="205181"/>
                </a:lnTo>
                <a:lnTo>
                  <a:pt x="8082483" y="216001"/>
                </a:lnTo>
                <a:lnTo>
                  <a:pt x="8086077" y="216001"/>
                </a:lnTo>
                <a:lnTo>
                  <a:pt x="8104974" y="211963"/>
                </a:lnTo>
                <a:lnTo>
                  <a:pt x="8104974" y="206908"/>
                </a:lnTo>
                <a:lnTo>
                  <a:pt x="8096173" y="206908"/>
                </a:lnTo>
                <a:lnTo>
                  <a:pt x="8095266" y="205181"/>
                </a:lnTo>
                <a:close/>
              </a:path>
              <a:path w="8784590" h="216535">
                <a:moveTo>
                  <a:pt x="8104974" y="206197"/>
                </a:moveTo>
                <a:lnTo>
                  <a:pt x="8103387" y="206629"/>
                </a:lnTo>
                <a:lnTo>
                  <a:pt x="8102663" y="206908"/>
                </a:lnTo>
                <a:lnTo>
                  <a:pt x="8104974" y="206908"/>
                </a:lnTo>
                <a:lnTo>
                  <a:pt x="8104974" y="206197"/>
                </a:lnTo>
                <a:close/>
              </a:path>
              <a:path w="8784590" h="216535">
                <a:moveTo>
                  <a:pt x="8094586" y="154152"/>
                </a:moveTo>
                <a:lnTo>
                  <a:pt x="8063306" y="154152"/>
                </a:lnTo>
                <a:lnTo>
                  <a:pt x="8070926" y="155807"/>
                </a:lnTo>
                <a:lnTo>
                  <a:pt x="8077004" y="160475"/>
                </a:lnTo>
                <a:lnTo>
                  <a:pt x="8081028" y="167713"/>
                </a:lnTo>
                <a:lnTo>
                  <a:pt x="8082483" y="177076"/>
                </a:lnTo>
                <a:lnTo>
                  <a:pt x="8082483" y="198120"/>
                </a:lnTo>
                <a:lnTo>
                  <a:pt x="8078292" y="203454"/>
                </a:lnTo>
                <a:lnTo>
                  <a:pt x="8072247" y="206336"/>
                </a:lnTo>
                <a:lnTo>
                  <a:pt x="8081055" y="206336"/>
                </a:lnTo>
                <a:lnTo>
                  <a:pt x="8082483" y="205181"/>
                </a:lnTo>
                <a:lnTo>
                  <a:pt x="8095266" y="205181"/>
                </a:lnTo>
                <a:lnTo>
                  <a:pt x="8094586" y="203885"/>
                </a:lnTo>
                <a:lnTo>
                  <a:pt x="8094586" y="154152"/>
                </a:lnTo>
                <a:close/>
              </a:path>
              <a:path w="8784590" h="216535">
                <a:moveTo>
                  <a:pt x="8094586" y="114211"/>
                </a:moveTo>
                <a:lnTo>
                  <a:pt x="8090979" y="114211"/>
                </a:lnTo>
                <a:lnTo>
                  <a:pt x="8071954" y="119837"/>
                </a:lnTo>
                <a:lnTo>
                  <a:pt x="8071954" y="123151"/>
                </a:lnTo>
                <a:lnTo>
                  <a:pt x="8082483" y="128917"/>
                </a:lnTo>
                <a:lnTo>
                  <a:pt x="8082483" y="150685"/>
                </a:lnTo>
                <a:lnTo>
                  <a:pt x="8094586" y="150685"/>
                </a:lnTo>
                <a:lnTo>
                  <a:pt x="8094586" y="114211"/>
                </a:lnTo>
                <a:close/>
              </a:path>
              <a:path w="8784590" h="216535">
                <a:moveTo>
                  <a:pt x="8222894" y="147955"/>
                </a:moveTo>
                <a:lnTo>
                  <a:pt x="8210785" y="150624"/>
                </a:lnTo>
                <a:lnTo>
                  <a:pt x="8201147" y="157968"/>
                </a:lnTo>
                <a:lnTo>
                  <a:pt x="8194778" y="168989"/>
                </a:lnTo>
                <a:lnTo>
                  <a:pt x="8192477" y="182689"/>
                </a:lnTo>
                <a:lnTo>
                  <a:pt x="8194771" y="196231"/>
                </a:lnTo>
                <a:lnTo>
                  <a:pt x="8201093" y="206756"/>
                </a:lnTo>
                <a:lnTo>
                  <a:pt x="8210603" y="213575"/>
                </a:lnTo>
                <a:lnTo>
                  <a:pt x="8222462" y="216001"/>
                </a:lnTo>
                <a:lnTo>
                  <a:pt x="8230470" y="214964"/>
                </a:lnTo>
                <a:lnTo>
                  <a:pt x="8237716" y="211926"/>
                </a:lnTo>
                <a:lnTo>
                  <a:pt x="8244042" y="206995"/>
                </a:lnTo>
                <a:lnTo>
                  <a:pt x="8246023" y="204457"/>
                </a:lnTo>
                <a:lnTo>
                  <a:pt x="8228380" y="204457"/>
                </a:lnTo>
                <a:lnTo>
                  <a:pt x="8218439" y="202457"/>
                </a:lnTo>
                <a:lnTo>
                  <a:pt x="8210486" y="196781"/>
                </a:lnTo>
                <a:lnTo>
                  <a:pt x="8205210" y="187917"/>
                </a:lnTo>
                <a:lnTo>
                  <a:pt x="8203298" y="176352"/>
                </a:lnTo>
                <a:lnTo>
                  <a:pt x="8203298" y="174472"/>
                </a:lnTo>
                <a:lnTo>
                  <a:pt x="8249284" y="174472"/>
                </a:lnTo>
                <a:lnTo>
                  <a:pt x="8248217" y="169291"/>
                </a:lnTo>
                <a:lnTo>
                  <a:pt x="8204161" y="169291"/>
                </a:lnTo>
                <a:lnTo>
                  <a:pt x="8205749" y="158902"/>
                </a:lnTo>
                <a:lnTo>
                  <a:pt x="8211794" y="153276"/>
                </a:lnTo>
                <a:lnTo>
                  <a:pt x="8237862" y="153276"/>
                </a:lnTo>
                <a:lnTo>
                  <a:pt x="8233733" y="150253"/>
                </a:lnTo>
                <a:lnTo>
                  <a:pt x="8222894" y="147955"/>
                </a:lnTo>
                <a:close/>
              </a:path>
              <a:path w="8784590" h="216535">
                <a:moveTo>
                  <a:pt x="8246262" y="197548"/>
                </a:moveTo>
                <a:lnTo>
                  <a:pt x="8240915" y="202298"/>
                </a:lnTo>
                <a:lnTo>
                  <a:pt x="8235149" y="204457"/>
                </a:lnTo>
                <a:lnTo>
                  <a:pt x="8246023" y="204457"/>
                </a:lnTo>
                <a:lnTo>
                  <a:pt x="8249284" y="200279"/>
                </a:lnTo>
                <a:lnTo>
                  <a:pt x="8246262" y="197548"/>
                </a:lnTo>
                <a:close/>
              </a:path>
              <a:path w="8784590" h="216535">
                <a:moveTo>
                  <a:pt x="8237862" y="153276"/>
                </a:moveTo>
                <a:lnTo>
                  <a:pt x="8227949" y="153276"/>
                </a:lnTo>
                <a:lnTo>
                  <a:pt x="8232990" y="159054"/>
                </a:lnTo>
                <a:lnTo>
                  <a:pt x="8234146" y="169291"/>
                </a:lnTo>
                <a:lnTo>
                  <a:pt x="8248217" y="169291"/>
                </a:lnTo>
                <a:lnTo>
                  <a:pt x="8247290" y="164794"/>
                </a:lnTo>
                <a:lnTo>
                  <a:pt x="8241985" y="156294"/>
                </a:lnTo>
                <a:lnTo>
                  <a:pt x="8237862" y="153276"/>
                </a:lnTo>
                <a:close/>
              </a:path>
              <a:path w="8784590" h="216535">
                <a:moveTo>
                  <a:pt x="8555215" y="147955"/>
                </a:moveTo>
                <a:lnTo>
                  <a:pt x="8542566" y="150567"/>
                </a:lnTo>
                <a:lnTo>
                  <a:pt x="8532309" y="157721"/>
                </a:lnTo>
                <a:lnTo>
                  <a:pt x="8525431" y="168389"/>
                </a:lnTo>
                <a:lnTo>
                  <a:pt x="8522919" y="181546"/>
                </a:lnTo>
                <a:lnTo>
                  <a:pt x="8525587" y="194897"/>
                </a:lnTo>
                <a:lnTo>
                  <a:pt x="8532810" y="205855"/>
                </a:lnTo>
                <a:lnTo>
                  <a:pt x="8543412" y="213273"/>
                </a:lnTo>
                <a:lnTo>
                  <a:pt x="8556218" y="216001"/>
                </a:lnTo>
                <a:lnTo>
                  <a:pt x="8569012" y="213371"/>
                </a:lnTo>
                <a:lnTo>
                  <a:pt x="8572841" y="210667"/>
                </a:lnTo>
                <a:lnTo>
                  <a:pt x="8551176" y="210667"/>
                </a:lnTo>
                <a:lnTo>
                  <a:pt x="8546706" y="207060"/>
                </a:lnTo>
                <a:lnTo>
                  <a:pt x="8536609" y="175920"/>
                </a:lnTo>
                <a:lnTo>
                  <a:pt x="8537697" y="166118"/>
                </a:lnTo>
                <a:lnTo>
                  <a:pt x="8540989" y="159030"/>
                </a:lnTo>
                <a:lnTo>
                  <a:pt x="8546527" y="154726"/>
                </a:lnTo>
                <a:lnTo>
                  <a:pt x="8554351" y="153276"/>
                </a:lnTo>
                <a:lnTo>
                  <a:pt x="8573026" y="153276"/>
                </a:lnTo>
                <a:lnTo>
                  <a:pt x="8568648" y="150422"/>
                </a:lnTo>
                <a:lnTo>
                  <a:pt x="8555215" y="147955"/>
                </a:lnTo>
                <a:close/>
              </a:path>
              <a:path w="8784590" h="216535">
                <a:moveTo>
                  <a:pt x="8573026" y="153276"/>
                </a:moveTo>
                <a:lnTo>
                  <a:pt x="8562276" y="153276"/>
                </a:lnTo>
                <a:lnTo>
                  <a:pt x="8568042" y="159054"/>
                </a:lnTo>
                <a:lnTo>
                  <a:pt x="8574239" y="174472"/>
                </a:lnTo>
                <a:lnTo>
                  <a:pt x="8575618" y="182573"/>
                </a:lnTo>
                <a:lnTo>
                  <a:pt x="8575687" y="190195"/>
                </a:lnTo>
                <a:lnTo>
                  <a:pt x="8574410" y="198746"/>
                </a:lnTo>
                <a:lnTo>
                  <a:pt x="8570768" y="205189"/>
                </a:lnTo>
                <a:lnTo>
                  <a:pt x="8565041" y="209252"/>
                </a:lnTo>
                <a:lnTo>
                  <a:pt x="8557514" y="210667"/>
                </a:lnTo>
                <a:lnTo>
                  <a:pt x="8572841" y="210667"/>
                </a:lnTo>
                <a:lnTo>
                  <a:pt x="8579304" y="206103"/>
                </a:lnTo>
                <a:lnTo>
                  <a:pt x="8586161" y="195132"/>
                </a:lnTo>
                <a:lnTo>
                  <a:pt x="8588654" y="181394"/>
                </a:lnTo>
                <a:lnTo>
                  <a:pt x="8586165" y="167896"/>
                </a:lnTo>
                <a:lnTo>
                  <a:pt x="8579231" y="157321"/>
                </a:lnTo>
                <a:lnTo>
                  <a:pt x="8573026" y="1532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37"/>
          <p:cNvSpPr/>
          <p:nvPr/>
        </p:nvSpPr>
        <p:spPr>
          <a:xfrm>
            <a:off x="179999" y="4809601"/>
            <a:ext cx="423545" cy="6985"/>
          </a:xfrm>
          <a:custGeom>
            <a:avLst/>
            <a:gdLst/>
            <a:ahLst/>
            <a:cxnLst/>
            <a:rect l="l" t="t" r="r" b="b"/>
            <a:pathLst>
              <a:path w="423545" h="6985">
                <a:moveTo>
                  <a:pt x="421195" y="0"/>
                </a:moveTo>
                <a:lnTo>
                  <a:pt x="0" y="0"/>
                </a:lnTo>
                <a:lnTo>
                  <a:pt x="0" y="6477"/>
                </a:lnTo>
                <a:lnTo>
                  <a:pt x="422998" y="6477"/>
                </a:lnTo>
                <a:lnTo>
                  <a:pt x="4211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036883" y="142454"/>
            <a:ext cx="945515" cy="995680"/>
          </a:xfrm>
          <a:custGeom>
            <a:avLst/>
            <a:gdLst/>
            <a:ahLst/>
            <a:cxnLst/>
            <a:rect l="l" t="t" r="r" b="b"/>
            <a:pathLst>
              <a:path w="945515" h="995680">
                <a:moveTo>
                  <a:pt x="149085" y="105410"/>
                </a:moveTo>
                <a:lnTo>
                  <a:pt x="140794" y="106680"/>
                </a:lnTo>
                <a:lnTo>
                  <a:pt x="132248" y="106680"/>
                </a:lnTo>
                <a:lnTo>
                  <a:pt x="124392" y="110490"/>
                </a:lnTo>
                <a:lnTo>
                  <a:pt x="118287" y="116840"/>
                </a:lnTo>
                <a:lnTo>
                  <a:pt x="112773" y="129540"/>
                </a:lnTo>
                <a:lnTo>
                  <a:pt x="107815" y="148590"/>
                </a:lnTo>
                <a:lnTo>
                  <a:pt x="106159" y="166370"/>
                </a:lnTo>
                <a:lnTo>
                  <a:pt x="110553" y="179070"/>
                </a:lnTo>
                <a:lnTo>
                  <a:pt x="125261" y="193040"/>
                </a:lnTo>
                <a:lnTo>
                  <a:pt x="129982" y="196850"/>
                </a:lnTo>
                <a:lnTo>
                  <a:pt x="131978" y="199390"/>
                </a:lnTo>
                <a:lnTo>
                  <a:pt x="133007" y="201930"/>
                </a:lnTo>
                <a:lnTo>
                  <a:pt x="133076" y="209550"/>
                </a:lnTo>
                <a:lnTo>
                  <a:pt x="128688" y="220980"/>
                </a:lnTo>
                <a:lnTo>
                  <a:pt x="116344" y="233680"/>
                </a:lnTo>
                <a:lnTo>
                  <a:pt x="121018" y="254000"/>
                </a:lnTo>
                <a:lnTo>
                  <a:pt x="126580" y="256540"/>
                </a:lnTo>
                <a:lnTo>
                  <a:pt x="127444" y="256540"/>
                </a:lnTo>
                <a:lnTo>
                  <a:pt x="140690" y="257810"/>
                </a:lnTo>
                <a:lnTo>
                  <a:pt x="145935" y="269240"/>
                </a:lnTo>
                <a:lnTo>
                  <a:pt x="148056" y="271780"/>
                </a:lnTo>
                <a:lnTo>
                  <a:pt x="150647" y="275590"/>
                </a:lnTo>
                <a:lnTo>
                  <a:pt x="117578" y="308610"/>
                </a:lnTo>
                <a:lnTo>
                  <a:pt x="88028" y="346710"/>
                </a:lnTo>
                <a:lnTo>
                  <a:pt x="62273" y="386080"/>
                </a:lnTo>
                <a:lnTo>
                  <a:pt x="40586" y="429260"/>
                </a:lnTo>
                <a:lnTo>
                  <a:pt x="23240" y="473710"/>
                </a:lnTo>
                <a:lnTo>
                  <a:pt x="10512" y="521970"/>
                </a:lnTo>
                <a:lnTo>
                  <a:pt x="2673" y="570230"/>
                </a:lnTo>
                <a:lnTo>
                  <a:pt x="0" y="621030"/>
                </a:lnTo>
                <a:lnTo>
                  <a:pt x="2647" y="671830"/>
                </a:lnTo>
                <a:lnTo>
                  <a:pt x="10412" y="720090"/>
                </a:lnTo>
                <a:lnTo>
                  <a:pt x="23023" y="767080"/>
                </a:lnTo>
                <a:lnTo>
                  <a:pt x="40211" y="811530"/>
                </a:lnTo>
                <a:lnTo>
                  <a:pt x="61707" y="854710"/>
                </a:lnTo>
                <a:lnTo>
                  <a:pt x="87242" y="894080"/>
                </a:lnTo>
                <a:lnTo>
                  <a:pt x="116545" y="932180"/>
                </a:lnTo>
                <a:lnTo>
                  <a:pt x="149348" y="965200"/>
                </a:lnTo>
                <a:lnTo>
                  <a:pt x="185381" y="995680"/>
                </a:lnTo>
                <a:lnTo>
                  <a:pt x="760006" y="995680"/>
                </a:lnTo>
                <a:lnTo>
                  <a:pt x="763008" y="993140"/>
                </a:lnTo>
                <a:lnTo>
                  <a:pt x="186270" y="993140"/>
                </a:lnTo>
                <a:lnTo>
                  <a:pt x="149229" y="962660"/>
                </a:lnTo>
                <a:lnTo>
                  <a:pt x="116017" y="927100"/>
                </a:lnTo>
                <a:lnTo>
                  <a:pt x="86775" y="890270"/>
                </a:lnTo>
                <a:lnTo>
                  <a:pt x="61644" y="849630"/>
                </a:lnTo>
                <a:lnTo>
                  <a:pt x="40766" y="807720"/>
                </a:lnTo>
                <a:lnTo>
                  <a:pt x="24281" y="763270"/>
                </a:lnTo>
                <a:lnTo>
                  <a:pt x="12332" y="717550"/>
                </a:lnTo>
                <a:lnTo>
                  <a:pt x="5059" y="669290"/>
                </a:lnTo>
                <a:lnTo>
                  <a:pt x="2603" y="621030"/>
                </a:lnTo>
                <a:lnTo>
                  <a:pt x="5135" y="572770"/>
                </a:lnTo>
                <a:lnTo>
                  <a:pt x="12623" y="524510"/>
                </a:lnTo>
                <a:lnTo>
                  <a:pt x="24903" y="478790"/>
                </a:lnTo>
                <a:lnTo>
                  <a:pt x="41809" y="433070"/>
                </a:lnTo>
                <a:lnTo>
                  <a:pt x="63179" y="391160"/>
                </a:lnTo>
                <a:lnTo>
                  <a:pt x="88848" y="350520"/>
                </a:lnTo>
                <a:lnTo>
                  <a:pt x="118651" y="312420"/>
                </a:lnTo>
                <a:lnTo>
                  <a:pt x="152425" y="276860"/>
                </a:lnTo>
                <a:lnTo>
                  <a:pt x="154254" y="275590"/>
                </a:lnTo>
                <a:lnTo>
                  <a:pt x="150050" y="270510"/>
                </a:lnTo>
                <a:lnTo>
                  <a:pt x="148145" y="267970"/>
                </a:lnTo>
                <a:lnTo>
                  <a:pt x="143103" y="256540"/>
                </a:lnTo>
                <a:lnTo>
                  <a:pt x="127546" y="254000"/>
                </a:lnTo>
                <a:lnTo>
                  <a:pt x="125145" y="252730"/>
                </a:lnTo>
                <a:lnTo>
                  <a:pt x="121716" y="243840"/>
                </a:lnTo>
                <a:lnTo>
                  <a:pt x="119278" y="233680"/>
                </a:lnTo>
                <a:lnTo>
                  <a:pt x="131721" y="220980"/>
                </a:lnTo>
                <a:lnTo>
                  <a:pt x="135786" y="209550"/>
                </a:lnTo>
                <a:lnTo>
                  <a:pt x="135353" y="200660"/>
                </a:lnTo>
                <a:lnTo>
                  <a:pt x="134302" y="198120"/>
                </a:lnTo>
                <a:lnTo>
                  <a:pt x="134048" y="196850"/>
                </a:lnTo>
                <a:lnTo>
                  <a:pt x="131372" y="195580"/>
                </a:lnTo>
                <a:lnTo>
                  <a:pt x="126644" y="190500"/>
                </a:lnTo>
                <a:lnTo>
                  <a:pt x="120097" y="185420"/>
                </a:lnTo>
                <a:lnTo>
                  <a:pt x="112395" y="177800"/>
                </a:lnTo>
                <a:lnTo>
                  <a:pt x="108695" y="166370"/>
                </a:lnTo>
                <a:lnTo>
                  <a:pt x="110309" y="148590"/>
                </a:lnTo>
                <a:lnTo>
                  <a:pt x="115013" y="130810"/>
                </a:lnTo>
                <a:lnTo>
                  <a:pt x="120586" y="118110"/>
                </a:lnTo>
                <a:lnTo>
                  <a:pt x="124841" y="110490"/>
                </a:lnTo>
                <a:lnTo>
                  <a:pt x="146685" y="107950"/>
                </a:lnTo>
                <a:lnTo>
                  <a:pt x="158442" y="107950"/>
                </a:lnTo>
                <a:lnTo>
                  <a:pt x="149085" y="105410"/>
                </a:lnTo>
                <a:close/>
              </a:path>
              <a:path w="945515" h="995680">
                <a:moveTo>
                  <a:pt x="647512" y="127000"/>
                </a:moveTo>
                <a:lnTo>
                  <a:pt x="632028" y="127000"/>
                </a:lnTo>
                <a:lnTo>
                  <a:pt x="644083" y="128270"/>
                </a:lnTo>
                <a:lnTo>
                  <a:pt x="654775" y="133350"/>
                </a:lnTo>
                <a:lnTo>
                  <a:pt x="676760" y="173990"/>
                </a:lnTo>
                <a:lnTo>
                  <a:pt x="677214" y="187960"/>
                </a:lnTo>
                <a:lnTo>
                  <a:pt x="677418" y="190500"/>
                </a:lnTo>
                <a:lnTo>
                  <a:pt x="677367" y="198120"/>
                </a:lnTo>
                <a:lnTo>
                  <a:pt x="678865" y="198120"/>
                </a:lnTo>
                <a:lnTo>
                  <a:pt x="724132" y="223520"/>
                </a:lnTo>
                <a:lnTo>
                  <a:pt x="766163" y="254000"/>
                </a:lnTo>
                <a:lnTo>
                  <a:pt x="804616" y="288290"/>
                </a:lnTo>
                <a:lnTo>
                  <a:pt x="839152" y="326390"/>
                </a:lnTo>
                <a:lnTo>
                  <a:pt x="869429" y="368300"/>
                </a:lnTo>
                <a:lnTo>
                  <a:pt x="895487" y="415290"/>
                </a:lnTo>
                <a:lnTo>
                  <a:pt x="915983" y="464820"/>
                </a:lnTo>
                <a:lnTo>
                  <a:pt x="930785" y="515620"/>
                </a:lnTo>
                <a:lnTo>
                  <a:pt x="939762" y="567690"/>
                </a:lnTo>
                <a:lnTo>
                  <a:pt x="942784" y="621030"/>
                </a:lnTo>
                <a:lnTo>
                  <a:pt x="940329" y="669290"/>
                </a:lnTo>
                <a:lnTo>
                  <a:pt x="933056" y="717550"/>
                </a:lnTo>
                <a:lnTo>
                  <a:pt x="921108" y="763270"/>
                </a:lnTo>
                <a:lnTo>
                  <a:pt x="904625" y="807720"/>
                </a:lnTo>
                <a:lnTo>
                  <a:pt x="883748" y="849630"/>
                </a:lnTo>
                <a:lnTo>
                  <a:pt x="858618" y="890270"/>
                </a:lnTo>
                <a:lnTo>
                  <a:pt x="829375" y="927100"/>
                </a:lnTo>
                <a:lnTo>
                  <a:pt x="796161" y="962660"/>
                </a:lnTo>
                <a:lnTo>
                  <a:pt x="759117" y="993140"/>
                </a:lnTo>
                <a:lnTo>
                  <a:pt x="763008" y="993140"/>
                </a:lnTo>
                <a:lnTo>
                  <a:pt x="796039" y="965200"/>
                </a:lnTo>
                <a:lnTo>
                  <a:pt x="828842" y="932180"/>
                </a:lnTo>
                <a:lnTo>
                  <a:pt x="858145" y="894080"/>
                </a:lnTo>
                <a:lnTo>
                  <a:pt x="883680" y="854710"/>
                </a:lnTo>
                <a:lnTo>
                  <a:pt x="905176" y="811530"/>
                </a:lnTo>
                <a:lnTo>
                  <a:pt x="922364" y="767080"/>
                </a:lnTo>
                <a:lnTo>
                  <a:pt x="934975" y="720090"/>
                </a:lnTo>
                <a:lnTo>
                  <a:pt x="942740" y="671830"/>
                </a:lnTo>
                <a:lnTo>
                  <a:pt x="945388" y="621030"/>
                </a:lnTo>
                <a:lnTo>
                  <a:pt x="942748" y="570230"/>
                </a:lnTo>
                <a:lnTo>
                  <a:pt x="935008" y="521970"/>
                </a:lnTo>
                <a:lnTo>
                  <a:pt x="922436" y="474980"/>
                </a:lnTo>
                <a:lnTo>
                  <a:pt x="905299" y="430530"/>
                </a:lnTo>
                <a:lnTo>
                  <a:pt x="883865" y="387350"/>
                </a:lnTo>
                <a:lnTo>
                  <a:pt x="858401" y="347980"/>
                </a:lnTo>
                <a:lnTo>
                  <a:pt x="829175" y="311150"/>
                </a:lnTo>
                <a:lnTo>
                  <a:pt x="796455" y="276860"/>
                </a:lnTo>
                <a:lnTo>
                  <a:pt x="760509" y="246380"/>
                </a:lnTo>
                <a:lnTo>
                  <a:pt x="721604" y="219710"/>
                </a:lnTo>
                <a:lnTo>
                  <a:pt x="680008" y="195580"/>
                </a:lnTo>
                <a:lnTo>
                  <a:pt x="680034" y="190500"/>
                </a:lnTo>
                <a:lnTo>
                  <a:pt x="679818" y="187960"/>
                </a:lnTo>
                <a:lnTo>
                  <a:pt x="679802" y="184150"/>
                </a:lnTo>
                <a:lnTo>
                  <a:pt x="679403" y="173990"/>
                </a:lnTo>
                <a:lnTo>
                  <a:pt x="677812" y="162560"/>
                </a:lnTo>
                <a:lnTo>
                  <a:pt x="674217" y="152400"/>
                </a:lnTo>
                <a:lnTo>
                  <a:pt x="668155" y="142240"/>
                </a:lnTo>
                <a:lnTo>
                  <a:pt x="659404" y="133350"/>
                </a:lnTo>
                <a:lnTo>
                  <a:pt x="647512" y="127000"/>
                </a:lnTo>
                <a:close/>
              </a:path>
              <a:path w="945515" h="995680">
                <a:moveTo>
                  <a:pt x="541985" y="2540"/>
                </a:moveTo>
                <a:lnTo>
                  <a:pt x="531025" y="2540"/>
                </a:lnTo>
                <a:lnTo>
                  <a:pt x="540727" y="5080"/>
                </a:lnTo>
                <a:lnTo>
                  <a:pt x="542036" y="6350"/>
                </a:lnTo>
                <a:lnTo>
                  <a:pt x="543547" y="7620"/>
                </a:lnTo>
                <a:lnTo>
                  <a:pt x="546671" y="13970"/>
                </a:lnTo>
                <a:lnTo>
                  <a:pt x="551243" y="41910"/>
                </a:lnTo>
                <a:lnTo>
                  <a:pt x="551281" y="50800"/>
                </a:lnTo>
                <a:lnTo>
                  <a:pt x="550481" y="52070"/>
                </a:lnTo>
                <a:lnTo>
                  <a:pt x="548538" y="55880"/>
                </a:lnTo>
                <a:lnTo>
                  <a:pt x="541896" y="62230"/>
                </a:lnTo>
                <a:lnTo>
                  <a:pt x="538289" y="64770"/>
                </a:lnTo>
                <a:lnTo>
                  <a:pt x="537248" y="64770"/>
                </a:lnTo>
                <a:lnTo>
                  <a:pt x="535305" y="116840"/>
                </a:lnTo>
                <a:lnTo>
                  <a:pt x="533600" y="129540"/>
                </a:lnTo>
                <a:lnTo>
                  <a:pt x="530698" y="137160"/>
                </a:lnTo>
                <a:lnTo>
                  <a:pt x="527943" y="140970"/>
                </a:lnTo>
                <a:lnTo>
                  <a:pt x="526249" y="140970"/>
                </a:lnTo>
                <a:lnTo>
                  <a:pt x="513753" y="152400"/>
                </a:lnTo>
                <a:lnTo>
                  <a:pt x="519582" y="153670"/>
                </a:lnTo>
                <a:lnTo>
                  <a:pt x="538307" y="154940"/>
                </a:lnTo>
                <a:lnTo>
                  <a:pt x="594182" y="166370"/>
                </a:lnTo>
                <a:lnTo>
                  <a:pt x="596963" y="167640"/>
                </a:lnTo>
                <a:lnTo>
                  <a:pt x="597582" y="163830"/>
                </a:lnTo>
                <a:lnTo>
                  <a:pt x="594855" y="163830"/>
                </a:lnTo>
                <a:lnTo>
                  <a:pt x="538975" y="152400"/>
                </a:lnTo>
                <a:lnTo>
                  <a:pt x="519836" y="151130"/>
                </a:lnTo>
                <a:lnTo>
                  <a:pt x="527646" y="143510"/>
                </a:lnTo>
                <a:lnTo>
                  <a:pt x="529309" y="142240"/>
                </a:lnTo>
                <a:lnTo>
                  <a:pt x="532591" y="138430"/>
                </a:lnTo>
                <a:lnTo>
                  <a:pt x="535967" y="130810"/>
                </a:lnTo>
                <a:lnTo>
                  <a:pt x="537908" y="116840"/>
                </a:lnTo>
                <a:lnTo>
                  <a:pt x="539813" y="66040"/>
                </a:lnTo>
                <a:lnTo>
                  <a:pt x="550062" y="58420"/>
                </a:lnTo>
                <a:lnTo>
                  <a:pt x="552818" y="53340"/>
                </a:lnTo>
                <a:lnTo>
                  <a:pt x="553480" y="44450"/>
                </a:lnTo>
                <a:lnTo>
                  <a:pt x="551695" y="27940"/>
                </a:lnTo>
                <a:lnTo>
                  <a:pt x="548151" y="12700"/>
                </a:lnTo>
                <a:lnTo>
                  <a:pt x="543534" y="3810"/>
                </a:lnTo>
                <a:lnTo>
                  <a:pt x="541985" y="2540"/>
                </a:lnTo>
                <a:close/>
              </a:path>
              <a:path w="945515" h="995680">
                <a:moveTo>
                  <a:pt x="632028" y="124460"/>
                </a:moveTo>
                <a:lnTo>
                  <a:pt x="598581" y="151130"/>
                </a:lnTo>
                <a:lnTo>
                  <a:pt x="594855" y="163830"/>
                </a:lnTo>
                <a:lnTo>
                  <a:pt x="597582" y="163830"/>
                </a:lnTo>
                <a:lnTo>
                  <a:pt x="598614" y="157480"/>
                </a:lnTo>
                <a:lnTo>
                  <a:pt x="601233" y="151130"/>
                </a:lnTo>
                <a:lnTo>
                  <a:pt x="607744" y="140970"/>
                </a:lnTo>
                <a:lnTo>
                  <a:pt x="618043" y="130810"/>
                </a:lnTo>
                <a:lnTo>
                  <a:pt x="632028" y="127000"/>
                </a:lnTo>
                <a:lnTo>
                  <a:pt x="647512" y="127000"/>
                </a:lnTo>
                <a:lnTo>
                  <a:pt x="632028" y="124460"/>
                </a:lnTo>
                <a:close/>
              </a:path>
              <a:path w="945515" h="995680">
                <a:moveTo>
                  <a:pt x="231850" y="80010"/>
                </a:moveTo>
                <a:lnTo>
                  <a:pt x="224053" y="80010"/>
                </a:lnTo>
                <a:lnTo>
                  <a:pt x="237251" y="83820"/>
                </a:lnTo>
                <a:lnTo>
                  <a:pt x="245810" y="90170"/>
                </a:lnTo>
                <a:lnTo>
                  <a:pt x="250608" y="95250"/>
                </a:lnTo>
                <a:lnTo>
                  <a:pt x="252526" y="99060"/>
                </a:lnTo>
                <a:lnTo>
                  <a:pt x="255460" y="132080"/>
                </a:lnTo>
                <a:lnTo>
                  <a:pt x="300123" y="128270"/>
                </a:lnTo>
                <a:lnTo>
                  <a:pt x="257822" y="128270"/>
                </a:lnTo>
                <a:lnTo>
                  <a:pt x="255092" y="99060"/>
                </a:lnTo>
                <a:lnTo>
                  <a:pt x="253560" y="95250"/>
                </a:lnTo>
                <a:lnTo>
                  <a:pt x="248692" y="88900"/>
                </a:lnTo>
                <a:lnTo>
                  <a:pt x="239342" y="82550"/>
                </a:lnTo>
                <a:lnTo>
                  <a:pt x="231850" y="80010"/>
                </a:lnTo>
                <a:close/>
              </a:path>
              <a:path w="945515" h="995680">
                <a:moveTo>
                  <a:pt x="158442" y="107950"/>
                </a:moveTo>
                <a:lnTo>
                  <a:pt x="149199" y="107950"/>
                </a:lnTo>
                <a:lnTo>
                  <a:pt x="155525" y="109220"/>
                </a:lnTo>
                <a:lnTo>
                  <a:pt x="162450" y="113030"/>
                </a:lnTo>
                <a:lnTo>
                  <a:pt x="169382" y="118110"/>
                </a:lnTo>
                <a:lnTo>
                  <a:pt x="175729" y="124460"/>
                </a:lnTo>
                <a:lnTo>
                  <a:pt x="180606" y="129540"/>
                </a:lnTo>
                <a:lnTo>
                  <a:pt x="180155" y="121920"/>
                </a:lnTo>
                <a:lnTo>
                  <a:pt x="177571" y="121920"/>
                </a:lnTo>
                <a:lnTo>
                  <a:pt x="174322" y="119380"/>
                </a:lnTo>
                <a:lnTo>
                  <a:pt x="167400" y="113030"/>
                </a:lnTo>
                <a:lnTo>
                  <a:pt x="158442" y="107950"/>
                </a:lnTo>
                <a:close/>
              </a:path>
              <a:path w="945515" h="995680">
                <a:moveTo>
                  <a:pt x="531368" y="0"/>
                </a:moveTo>
                <a:lnTo>
                  <a:pt x="517397" y="0"/>
                </a:lnTo>
                <a:lnTo>
                  <a:pt x="507434" y="1270"/>
                </a:lnTo>
                <a:lnTo>
                  <a:pt x="498043" y="3810"/>
                </a:lnTo>
                <a:lnTo>
                  <a:pt x="489826" y="10160"/>
                </a:lnTo>
                <a:lnTo>
                  <a:pt x="478891" y="20320"/>
                </a:lnTo>
                <a:lnTo>
                  <a:pt x="474205" y="20320"/>
                </a:lnTo>
                <a:lnTo>
                  <a:pt x="470074" y="21590"/>
                </a:lnTo>
                <a:lnTo>
                  <a:pt x="459492" y="22860"/>
                </a:lnTo>
                <a:lnTo>
                  <a:pt x="442662" y="29210"/>
                </a:lnTo>
                <a:lnTo>
                  <a:pt x="397066" y="52070"/>
                </a:lnTo>
                <a:lnTo>
                  <a:pt x="364896" y="85090"/>
                </a:lnTo>
                <a:lnTo>
                  <a:pt x="365337" y="97790"/>
                </a:lnTo>
                <a:lnTo>
                  <a:pt x="369122" y="106680"/>
                </a:lnTo>
                <a:lnTo>
                  <a:pt x="373568" y="113030"/>
                </a:lnTo>
                <a:lnTo>
                  <a:pt x="375996" y="114300"/>
                </a:lnTo>
                <a:lnTo>
                  <a:pt x="314629" y="124460"/>
                </a:lnTo>
                <a:lnTo>
                  <a:pt x="257822" y="128270"/>
                </a:lnTo>
                <a:lnTo>
                  <a:pt x="300123" y="128270"/>
                </a:lnTo>
                <a:lnTo>
                  <a:pt x="315010" y="127000"/>
                </a:lnTo>
                <a:lnTo>
                  <a:pt x="382257" y="116840"/>
                </a:lnTo>
                <a:lnTo>
                  <a:pt x="377621" y="113030"/>
                </a:lnTo>
                <a:lnTo>
                  <a:pt x="375132" y="110490"/>
                </a:lnTo>
                <a:lnTo>
                  <a:pt x="371109" y="105410"/>
                </a:lnTo>
                <a:lnTo>
                  <a:pt x="367806" y="96520"/>
                </a:lnTo>
                <a:lnTo>
                  <a:pt x="367474" y="85090"/>
                </a:lnTo>
                <a:lnTo>
                  <a:pt x="371622" y="74930"/>
                </a:lnTo>
                <a:lnTo>
                  <a:pt x="380642" y="66040"/>
                </a:lnTo>
                <a:lnTo>
                  <a:pt x="394747" y="55880"/>
                </a:lnTo>
                <a:lnTo>
                  <a:pt x="414147" y="45720"/>
                </a:lnTo>
                <a:lnTo>
                  <a:pt x="421017" y="41910"/>
                </a:lnTo>
                <a:lnTo>
                  <a:pt x="441432" y="31750"/>
                </a:lnTo>
                <a:lnTo>
                  <a:pt x="457122" y="26670"/>
                </a:lnTo>
                <a:lnTo>
                  <a:pt x="467961" y="24130"/>
                </a:lnTo>
                <a:lnTo>
                  <a:pt x="473824" y="22860"/>
                </a:lnTo>
                <a:lnTo>
                  <a:pt x="477469" y="22860"/>
                </a:lnTo>
                <a:lnTo>
                  <a:pt x="483247" y="19050"/>
                </a:lnTo>
                <a:lnTo>
                  <a:pt x="491591" y="11430"/>
                </a:lnTo>
                <a:lnTo>
                  <a:pt x="499477" y="6350"/>
                </a:lnTo>
                <a:lnTo>
                  <a:pt x="508569" y="3810"/>
                </a:lnTo>
                <a:lnTo>
                  <a:pt x="518107" y="2540"/>
                </a:lnTo>
                <a:lnTo>
                  <a:pt x="541985" y="2540"/>
                </a:lnTo>
                <a:lnTo>
                  <a:pt x="531368" y="0"/>
                </a:lnTo>
                <a:close/>
              </a:path>
              <a:path w="945515" h="995680">
                <a:moveTo>
                  <a:pt x="224358" y="77470"/>
                </a:moveTo>
                <a:lnTo>
                  <a:pt x="220649" y="77470"/>
                </a:lnTo>
                <a:lnTo>
                  <a:pt x="202103" y="81280"/>
                </a:lnTo>
                <a:lnTo>
                  <a:pt x="184505" y="90170"/>
                </a:lnTo>
                <a:lnTo>
                  <a:pt x="173022" y="101600"/>
                </a:lnTo>
                <a:lnTo>
                  <a:pt x="172821" y="110490"/>
                </a:lnTo>
                <a:lnTo>
                  <a:pt x="177012" y="115570"/>
                </a:lnTo>
                <a:lnTo>
                  <a:pt x="177431" y="120650"/>
                </a:lnTo>
                <a:lnTo>
                  <a:pt x="177571" y="121920"/>
                </a:lnTo>
                <a:lnTo>
                  <a:pt x="180155" y="121920"/>
                </a:lnTo>
                <a:lnTo>
                  <a:pt x="179705" y="114300"/>
                </a:lnTo>
                <a:lnTo>
                  <a:pt x="174015" y="107950"/>
                </a:lnTo>
                <a:lnTo>
                  <a:pt x="173164" y="106680"/>
                </a:lnTo>
                <a:lnTo>
                  <a:pt x="206656" y="82550"/>
                </a:lnTo>
                <a:lnTo>
                  <a:pt x="220649" y="80010"/>
                </a:lnTo>
                <a:lnTo>
                  <a:pt x="231850" y="80010"/>
                </a:lnTo>
                <a:lnTo>
                  <a:pt x="224358" y="77470"/>
                </a:lnTo>
                <a:close/>
              </a:path>
            </a:pathLst>
          </a:custGeom>
          <a:solidFill>
            <a:srgbClr val="A9A7A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068373" y="420306"/>
            <a:ext cx="202666" cy="689368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729268" y="452577"/>
            <a:ext cx="221526" cy="657098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595652" y="986663"/>
            <a:ext cx="135153" cy="123012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8064270" y="314535"/>
            <a:ext cx="890905" cy="799465"/>
          </a:xfrm>
          <a:custGeom>
            <a:avLst/>
            <a:gdLst/>
            <a:ahLst/>
            <a:cxnLst/>
            <a:rect l="l" t="t" r="r" b="b"/>
            <a:pathLst>
              <a:path w="890904" h="799465">
                <a:moveTo>
                  <a:pt x="445312" y="0"/>
                </a:moveTo>
                <a:lnTo>
                  <a:pt x="396791" y="2612"/>
                </a:lnTo>
                <a:lnTo>
                  <a:pt x="349783" y="10270"/>
                </a:lnTo>
                <a:lnTo>
                  <a:pt x="304561" y="22701"/>
                </a:lnTo>
                <a:lnTo>
                  <a:pt x="261394" y="39633"/>
                </a:lnTo>
                <a:lnTo>
                  <a:pt x="220556" y="60795"/>
                </a:lnTo>
                <a:lnTo>
                  <a:pt x="182318" y="85916"/>
                </a:lnTo>
                <a:lnTo>
                  <a:pt x="146952" y="114723"/>
                </a:lnTo>
                <a:lnTo>
                  <a:pt x="114728" y="146945"/>
                </a:lnTo>
                <a:lnTo>
                  <a:pt x="85920" y="182310"/>
                </a:lnTo>
                <a:lnTo>
                  <a:pt x="60799" y="220547"/>
                </a:lnTo>
                <a:lnTo>
                  <a:pt x="39635" y="261384"/>
                </a:lnTo>
                <a:lnTo>
                  <a:pt x="22702" y="304549"/>
                </a:lnTo>
                <a:lnTo>
                  <a:pt x="10271" y="349771"/>
                </a:lnTo>
                <a:lnTo>
                  <a:pt x="2613" y="396779"/>
                </a:lnTo>
                <a:lnTo>
                  <a:pt x="0" y="445300"/>
                </a:lnTo>
                <a:lnTo>
                  <a:pt x="3150" y="498519"/>
                </a:lnTo>
                <a:lnTo>
                  <a:pt x="12362" y="549877"/>
                </a:lnTo>
                <a:lnTo>
                  <a:pt x="27272" y="599014"/>
                </a:lnTo>
                <a:lnTo>
                  <a:pt x="47520" y="645571"/>
                </a:lnTo>
                <a:lnTo>
                  <a:pt x="72743" y="689189"/>
                </a:lnTo>
                <a:lnTo>
                  <a:pt x="102580" y="729508"/>
                </a:lnTo>
                <a:lnTo>
                  <a:pt x="136670" y="766171"/>
                </a:lnTo>
                <a:lnTo>
                  <a:pt x="174650" y="798817"/>
                </a:lnTo>
                <a:lnTo>
                  <a:pt x="175196" y="799236"/>
                </a:lnTo>
                <a:lnTo>
                  <a:pt x="715416" y="799236"/>
                </a:lnTo>
                <a:lnTo>
                  <a:pt x="715975" y="798817"/>
                </a:lnTo>
                <a:lnTo>
                  <a:pt x="717866" y="797191"/>
                </a:lnTo>
                <a:lnTo>
                  <a:pt x="175895" y="797191"/>
                </a:lnTo>
                <a:lnTo>
                  <a:pt x="175895" y="795146"/>
                </a:lnTo>
                <a:lnTo>
                  <a:pt x="176652" y="795146"/>
                </a:lnTo>
                <a:lnTo>
                  <a:pt x="139505" y="763217"/>
                </a:lnTo>
                <a:lnTo>
                  <a:pt x="105729" y="726892"/>
                </a:lnTo>
                <a:lnTo>
                  <a:pt x="76167" y="686945"/>
                </a:lnTo>
                <a:lnTo>
                  <a:pt x="51177" y="643731"/>
                </a:lnTo>
                <a:lnTo>
                  <a:pt x="31118" y="597604"/>
                </a:lnTo>
                <a:lnTo>
                  <a:pt x="16348" y="548920"/>
                </a:lnTo>
                <a:lnTo>
                  <a:pt x="7223" y="498034"/>
                </a:lnTo>
                <a:lnTo>
                  <a:pt x="4102" y="445300"/>
                </a:lnTo>
                <a:lnTo>
                  <a:pt x="7070" y="393843"/>
                </a:lnTo>
                <a:lnTo>
                  <a:pt x="15753" y="344133"/>
                </a:lnTo>
                <a:lnTo>
                  <a:pt x="29821" y="296497"/>
                </a:lnTo>
                <a:lnTo>
                  <a:pt x="48943" y="251267"/>
                </a:lnTo>
                <a:lnTo>
                  <a:pt x="72788" y="208773"/>
                </a:lnTo>
                <a:lnTo>
                  <a:pt x="101025" y="169344"/>
                </a:lnTo>
                <a:lnTo>
                  <a:pt x="133324" y="133311"/>
                </a:lnTo>
                <a:lnTo>
                  <a:pt x="169353" y="101013"/>
                </a:lnTo>
                <a:lnTo>
                  <a:pt x="208780" y="72775"/>
                </a:lnTo>
                <a:lnTo>
                  <a:pt x="251274" y="48930"/>
                </a:lnTo>
                <a:lnTo>
                  <a:pt x="296506" y="29808"/>
                </a:lnTo>
                <a:lnTo>
                  <a:pt x="344143" y="15740"/>
                </a:lnTo>
                <a:lnTo>
                  <a:pt x="393855" y="7057"/>
                </a:lnTo>
                <a:lnTo>
                  <a:pt x="445312" y="4089"/>
                </a:lnTo>
                <a:lnTo>
                  <a:pt x="502897" y="4089"/>
                </a:lnTo>
                <a:lnTo>
                  <a:pt x="493833" y="2612"/>
                </a:lnTo>
                <a:lnTo>
                  <a:pt x="445312" y="0"/>
                </a:lnTo>
                <a:close/>
              </a:path>
              <a:path w="890904" h="799465">
                <a:moveTo>
                  <a:pt x="176652" y="795146"/>
                </a:moveTo>
                <a:lnTo>
                  <a:pt x="175895" y="795146"/>
                </a:lnTo>
                <a:lnTo>
                  <a:pt x="175895" y="797191"/>
                </a:lnTo>
                <a:lnTo>
                  <a:pt x="177139" y="795566"/>
                </a:lnTo>
                <a:lnTo>
                  <a:pt x="176652" y="795146"/>
                </a:lnTo>
                <a:close/>
              </a:path>
              <a:path w="890904" h="799465">
                <a:moveTo>
                  <a:pt x="713973" y="795146"/>
                </a:moveTo>
                <a:lnTo>
                  <a:pt x="176652" y="795146"/>
                </a:lnTo>
                <a:lnTo>
                  <a:pt x="177139" y="795566"/>
                </a:lnTo>
                <a:lnTo>
                  <a:pt x="175895" y="797191"/>
                </a:lnTo>
                <a:lnTo>
                  <a:pt x="714730" y="797191"/>
                </a:lnTo>
                <a:lnTo>
                  <a:pt x="713486" y="795566"/>
                </a:lnTo>
                <a:lnTo>
                  <a:pt x="713973" y="795146"/>
                </a:lnTo>
                <a:close/>
              </a:path>
              <a:path w="890904" h="799465">
                <a:moveTo>
                  <a:pt x="502897" y="4089"/>
                </a:moveTo>
                <a:lnTo>
                  <a:pt x="445312" y="4089"/>
                </a:lnTo>
                <a:lnTo>
                  <a:pt x="496768" y="7057"/>
                </a:lnTo>
                <a:lnTo>
                  <a:pt x="546479" y="15740"/>
                </a:lnTo>
                <a:lnTo>
                  <a:pt x="594114" y="29808"/>
                </a:lnTo>
                <a:lnTo>
                  <a:pt x="639343" y="48930"/>
                </a:lnTo>
                <a:lnTo>
                  <a:pt x="681835" y="72775"/>
                </a:lnTo>
                <a:lnTo>
                  <a:pt x="721260" y="101013"/>
                </a:lnTo>
                <a:lnTo>
                  <a:pt x="757288" y="133311"/>
                </a:lnTo>
                <a:lnTo>
                  <a:pt x="789591" y="169344"/>
                </a:lnTo>
                <a:lnTo>
                  <a:pt x="817832" y="208773"/>
                </a:lnTo>
                <a:lnTo>
                  <a:pt x="841679" y="251267"/>
                </a:lnTo>
                <a:lnTo>
                  <a:pt x="860803" y="296497"/>
                </a:lnTo>
                <a:lnTo>
                  <a:pt x="874871" y="344133"/>
                </a:lnTo>
                <a:lnTo>
                  <a:pt x="883555" y="393843"/>
                </a:lnTo>
                <a:lnTo>
                  <a:pt x="886523" y="445300"/>
                </a:lnTo>
                <a:lnTo>
                  <a:pt x="883401" y="498034"/>
                </a:lnTo>
                <a:lnTo>
                  <a:pt x="874275" y="548920"/>
                </a:lnTo>
                <a:lnTo>
                  <a:pt x="859503" y="597604"/>
                </a:lnTo>
                <a:lnTo>
                  <a:pt x="839443" y="643731"/>
                </a:lnTo>
                <a:lnTo>
                  <a:pt x="814452" y="686945"/>
                </a:lnTo>
                <a:lnTo>
                  <a:pt x="784891" y="726892"/>
                </a:lnTo>
                <a:lnTo>
                  <a:pt x="751116" y="763217"/>
                </a:lnTo>
                <a:lnTo>
                  <a:pt x="713486" y="795566"/>
                </a:lnTo>
                <a:lnTo>
                  <a:pt x="714730" y="797191"/>
                </a:lnTo>
                <a:lnTo>
                  <a:pt x="714730" y="795146"/>
                </a:lnTo>
                <a:lnTo>
                  <a:pt x="720244" y="795146"/>
                </a:lnTo>
                <a:lnTo>
                  <a:pt x="753951" y="766171"/>
                </a:lnTo>
                <a:lnTo>
                  <a:pt x="788037" y="729508"/>
                </a:lnTo>
                <a:lnTo>
                  <a:pt x="817872" y="689189"/>
                </a:lnTo>
                <a:lnTo>
                  <a:pt x="843094" y="645571"/>
                </a:lnTo>
                <a:lnTo>
                  <a:pt x="863340" y="599014"/>
                </a:lnTo>
                <a:lnTo>
                  <a:pt x="878250" y="549877"/>
                </a:lnTo>
                <a:lnTo>
                  <a:pt x="887462" y="498519"/>
                </a:lnTo>
                <a:lnTo>
                  <a:pt x="890612" y="445300"/>
                </a:lnTo>
                <a:lnTo>
                  <a:pt x="887999" y="396779"/>
                </a:lnTo>
                <a:lnTo>
                  <a:pt x="880342" y="349771"/>
                </a:lnTo>
                <a:lnTo>
                  <a:pt x="867911" y="304549"/>
                </a:lnTo>
                <a:lnTo>
                  <a:pt x="850979" y="261384"/>
                </a:lnTo>
                <a:lnTo>
                  <a:pt x="829817" y="220547"/>
                </a:lnTo>
                <a:lnTo>
                  <a:pt x="804696" y="182310"/>
                </a:lnTo>
                <a:lnTo>
                  <a:pt x="775889" y="146945"/>
                </a:lnTo>
                <a:lnTo>
                  <a:pt x="743667" y="114723"/>
                </a:lnTo>
                <a:lnTo>
                  <a:pt x="708302" y="85916"/>
                </a:lnTo>
                <a:lnTo>
                  <a:pt x="670065" y="60795"/>
                </a:lnTo>
                <a:lnTo>
                  <a:pt x="629228" y="39633"/>
                </a:lnTo>
                <a:lnTo>
                  <a:pt x="586063" y="22701"/>
                </a:lnTo>
                <a:lnTo>
                  <a:pt x="540841" y="10270"/>
                </a:lnTo>
                <a:lnTo>
                  <a:pt x="502897" y="4089"/>
                </a:lnTo>
                <a:close/>
              </a:path>
              <a:path w="890904" h="799465">
                <a:moveTo>
                  <a:pt x="720244" y="795146"/>
                </a:moveTo>
                <a:lnTo>
                  <a:pt x="714730" y="795146"/>
                </a:lnTo>
                <a:lnTo>
                  <a:pt x="714730" y="797191"/>
                </a:lnTo>
                <a:lnTo>
                  <a:pt x="717866" y="797191"/>
                </a:lnTo>
                <a:lnTo>
                  <a:pt x="720244" y="795146"/>
                </a:lnTo>
                <a:close/>
              </a:path>
            </a:pathLst>
          </a:custGeom>
          <a:solidFill>
            <a:srgbClr val="3A3F5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164766" y="157696"/>
            <a:ext cx="661352" cy="288925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550630" y="162776"/>
            <a:ext cx="274942" cy="252069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291969" y="223177"/>
            <a:ext cx="127177" cy="50203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191055" y="242265"/>
            <a:ext cx="26428" cy="28816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167992" y="340131"/>
            <a:ext cx="4838" cy="23647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159915" y="318617"/>
            <a:ext cx="552767" cy="615365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669197" y="367373"/>
            <a:ext cx="195275" cy="646264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144929" y="898982"/>
            <a:ext cx="530898" cy="210693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8227809" y="314528"/>
            <a:ext cx="598411" cy="138049"/>
          </a:xfrm>
          <a:prstGeom prst="rect">
            <a:avLst/>
          </a:prstGeom>
        </p:spPr>
      </p:pic>
      <p:sp>
        <p:nvSpPr>
          <p:cNvPr id="30" name="bg object 30"/>
          <p:cNvSpPr/>
          <p:nvPr/>
        </p:nvSpPr>
        <p:spPr>
          <a:xfrm>
            <a:off x="0" y="0"/>
            <a:ext cx="828040" cy="5144770"/>
          </a:xfrm>
          <a:custGeom>
            <a:avLst/>
            <a:gdLst/>
            <a:ahLst/>
            <a:cxnLst/>
            <a:rect l="l" t="t" r="r" b="b"/>
            <a:pathLst>
              <a:path w="828040" h="5144770">
                <a:moveTo>
                  <a:pt x="828001" y="0"/>
                </a:moveTo>
                <a:lnTo>
                  <a:pt x="0" y="0"/>
                </a:lnTo>
                <a:lnTo>
                  <a:pt x="0" y="5144401"/>
                </a:lnTo>
                <a:lnTo>
                  <a:pt x="828001" y="5144401"/>
                </a:lnTo>
                <a:lnTo>
                  <a:pt x="828001" y="0"/>
                </a:lnTo>
                <a:close/>
              </a:path>
            </a:pathLst>
          </a:custGeom>
          <a:solidFill>
            <a:srgbClr val="328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7299" y="641450"/>
            <a:ext cx="1531620" cy="9099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91299" y="2270016"/>
            <a:ext cx="6398259" cy="1931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9360"/>
            <a:ext cx="2926080" cy="2574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9360"/>
            <a:ext cx="2103120" cy="2574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9360"/>
            <a:ext cx="2103120" cy="2574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m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tm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tmp"/><Relationship Id="rId4" Type="http://schemas.openxmlformats.org/officeDocument/2006/relationships/image" Target="../media/image31.tm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tmp"/><Relationship Id="rId4" Type="http://schemas.openxmlformats.org/officeDocument/2006/relationships/image" Target="../media/image31.tm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tmp"/><Relationship Id="rId4" Type="http://schemas.openxmlformats.org/officeDocument/2006/relationships/image" Target="../media/image31.tm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tmp"/><Relationship Id="rId4" Type="http://schemas.openxmlformats.org/officeDocument/2006/relationships/image" Target="../media/image31.tm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tmp"/><Relationship Id="rId4" Type="http://schemas.openxmlformats.org/officeDocument/2006/relationships/image" Target="../media/image31.tm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tmp"/><Relationship Id="rId4" Type="http://schemas.openxmlformats.org/officeDocument/2006/relationships/image" Target="../media/image31.tm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1.tmp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mp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tm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tm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tm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3191300" y="3720547"/>
            <a:ext cx="23323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Leren</a:t>
            </a:r>
            <a:r>
              <a:rPr sz="24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lezen</a:t>
            </a:r>
            <a:r>
              <a:rPr sz="24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met</a:t>
            </a:r>
            <a:endParaRPr sz="24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720013" y="4531042"/>
            <a:ext cx="777875" cy="99695"/>
          </a:xfrm>
          <a:custGeom>
            <a:avLst/>
            <a:gdLst/>
            <a:ahLst/>
            <a:cxnLst/>
            <a:rect l="l" t="t" r="r" b="b"/>
            <a:pathLst>
              <a:path w="777875" h="99695">
                <a:moveTo>
                  <a:pt x="67640" y="58458"/>
                </a:moveTo>
                <a:lnTo>
                  <a:pt x="0" y="58458"/>
                </a:lnTo>
                <a:lnTo>
                  <a:pt x="0" y="67779"/>
                </a:lnTo>
                <a:lnTo>
                  <a:pt x="67640" y="67779"/>
                </a:lnTo>
                <a:lnTo>
                  <a:pt x="67640" y="58458"/>
                </a:lnTo>
                <a:close/>
              </a:path>
              <a:path w="777875" h="99695">
                <a:moveTo>
                  <a:pt x="135293" y="58458"/>
                </a:moveTo>
                <a:lnTo>
                  <a:pt x="67652" y="58458"/>
                </a:lnTo>
                <a:lnTo>
                  <a:pt x="67652" y="67779"/>
                </a:lnTo>
                <a:lnTo>
                  <a:pt x="135293" y="67779"/>
                </a:lnTo>
                <a:lnTo>
                  <a:pt x="135293" y="58458"/>
                </a:lnTo>
                <a:close/>
              </a:path>
              <a:path w="777875" h="99695">
                <a:moveTo>
                  <a:pt x="202958" y="58458"/>
                </a:moveTo>
                <a:lnTo>
                  <a:pt x="135318" y="58458"/>
                </a:lnTo>
                <a:lnTo>
                  <a:pt x="135318" y="67779"/>
                </a:lnTo>
                <a:lnTo>
                  <a:pt x="202958" y="67779"/>
                </a:lnTo>
                <a:lnTo>
                  <a:pt x="202958" y="58458"/>
                </a:lnTo>
                <a:close/>
              </a:path>
              <a:path w="777875" h="99695">
                <a:moveTo>
                  <a:pt x="282676" y="25844"/>
                </a:moveTo>
                <a:lnTo>
                  <a:pt x="269100" y="28741"/>
                </a:lnTo>
                <a:lnTo>
                  <a:pt x="258646" y="36629"/>
                </a:lnTo>
                <a:lnTo>
                  <a:pt x="251920" y="48325"/>
                </a:lnTo>
                <a:lnTo>
                  <a:pt x="249542" y="62636"/>
                </a:lnTo>
                <a:lnTo>
                  <a:pt x="251819" y="76954"/>
                </a:lnTo>
                <a:lnTo>
                  <a:pt x="258432" y="88653"/>
                </a:lnTo>
                <a:lnTo>
                  <a:pt x="269055" y="96545"/>
                </a:lnTo>
                <a:lnTo>
                  <a:pt x="283362" y="99440"/>
                </a:lnTo>
                <a:lnTo>
                  <a:pt x="294279" y="97876"/>
                </a:lnTo>
                <a:lnTo>
                  <a:pt x="303099" y="93308"/>
                </a:lnTo>
                <a:lnTo>
                  <a:pt x="305767" y="90258"/>
                </a:lnTo>
                <a:lnTo>
                  <a:pt x="283362" y="90258"/>
                </a:lnTo>
                <a:lnTo>
                  <a:pt x="274002" y="88343"/>
                </a:lnTo>
                <a:lnTo>
                  <a:pt x="267082" y="83064"/>
                </a:lnTo>
                <a:lnTo>
                  <a:pt x="262650" y="75117"/>
                </a:lnTo>
                <a:lnTo>
                  <a:pt x="260756" y="65201"/>
                </a:lnTo>
                <a:lnTo>
                  <a:pt x="314883" y="65201"/>
                </a:lnTo>
                <a:lnTo>
                  <a:pt x="313807" y="56972"/>
                </a:lnTo>
                <a:lnTo>
                  <a:pt x="261023" y="56972"/>
                </a:lnTo>
                <a:lnTo>
                  <a:pt x="263265" y="48083"/>
                </a:lnTo>
                <a:lnTo>
                  <a:pt x="267587" y="40949"/>
                </a:lnTo>
                <a:lnTo>
                  <a:pt x="274040" y="36203"/>
                </a:lnTo>
                <a:lnTo>
                  <a:pt x="282676" y="34480"/>
                </a:lnTo>
                <a:lnTo>
                  <a:pt x="303704" y="34480"/>
                </a:lnTo>
                <a:lnTo>
                  <a:pt x="296553" y="28739"/>
                </a:lnTo>
                <a:lnTo>
                  <a:pt x="282676" y="25844"/>
                </a:lnTo>
                <a:close/>
              </a:path>
              <a:path w="777875" h="99695">
                <a:moveTo>
                  <a:pt x="313397" y="75907"/>
                </a:moveTo>
                <a:lnTo>
                  <a:pt x="302717" y="75907"/>
                </a:lnTo>
                <a:lnTo>
                  <a:pt x="300278" y="85382"/>
                </a:lnTo>
                <a:lnTo>
                  <a:pt x="293509" y="90258"/>
                </a:lnTo>
                <a:lnTo>
                  <a:pt x="305767" y="90258"/>
                </a:lnTo>
                <a:lnTo>
                  <a:pt x="309560" y="85923"/>
                </a:lnTo>
                <a:lnTo>
                  <a:pt x="313397" y="75907"/>
                </a:lnTo>
                <a:close/>
              </a:path>
              <a:path w="777875" h="99695">
                <a:moveTo>
                  <a:pt x="303704" y="34480"/>
                </a:moveTo>
                <a:lnTo>
                  <a:pt x="282676" y="34480"/>
                </a:lnTo>
                <a:lnTo>
                  <a:pt x="291091" y="36032"/>
                </a:lnTo>
                <a:lnTo>
                  <a:pt x="297372" y="40492"/>
                </a:lnTo>
                <a:lnTo>
                  <a:pt x="301416" y="47569"/>
                </a:lnTo>
                <a:lnTo>
                  <a:pt x="303123" y="56972"/>
                </a:lnTo>
                <a:lnTo>
                  <a:pt x="313807" y="56972"/>
                </a:lnTo>
                <a:lnTo>
                  <a:pt x="312803" y="49295"/>
                </a:lnTo>
                <a:lnTo>
                  <a:pt x="306652" y="36850"/>
                </a:lnTo>
                <a:lnTo>
                  <a:pt x="303704" y="34480"/>
                </a:lnTo>
                <a:close/>
              </a:path>
              <a:path w="777875" h="99695">
                <a:moveTo>
                  <a:pt x="362254" y="25971"/>
                </a:moveTo>
                <a:lnTo>
                  <a:pt x="352374" y="25971"/>
                </a:lnTo>
                <a:lnTo>
                  <a:pt x="340262" y="28448"/>
                </a:lnTo>
                <a:lnTo>
                  <a:pt x="330519" y="35642"/>
                </a:lnTo>
                <a:lnTo>
                  <a:pt x="324026" y="47199"/>
                </a:lnTo>
                <a:lnTo>
                  <a:pt x="321665" y="62763"/>
                </a:lnTo>
                <a:lnTo>
                  <a:pt x="323821" y="77999"/>
                </a:lnTo>
                <a:lnTo>
                  <a:pt x="329995" y="89601"/>
                </a:lnTo>
                <a:lnTo>
                  <a:pt x="339748" y="96989"/>
                </a:lnTo>
                <a:lnTo>
                  <a:pt x="352640" y="99580"/>
                </a:lnTo>
                <a:lnTo>
                  <a:pt x="362521" y="99580"/>
                </a:lnTo>
                <a:lnTo>
                  <a:pt x="369023" y="95796"/>
                </a:lnTo>
                <a:lnTo>
                  <a:pt x="373254" y="90385"/>
                </a:lnTo>
                <a:lnTo>
                  <a:pt x="353047" y="90385"/>
                </a:lnTo>
                <a:lnTo>
                  <a:pt x="344243" y="88320"/>
                </a:lnTo>
                <a:lnTo>
                  <a:pt x="337939" y="82589"/>
                </a:lnTo>
                <a:lnTo>
                  <a:pt x="334146" y="73889"/>
                </a:lnTo>
                <a:lnTo>
                  <a:pt x="332879" y="62915"/>
                </a:lnTo>
                <a:lnTo>
                  <a:pt x="334144" y="51972"/>
                </a:lnTo>
                <a:lnTo>
                  <a:pt x="337923" y="43213"/>
                </a:lnTo>
                <a:lnTo>
                  <a:pt x="344190" y="37400"/>
                </a:lnTo>
                <a:lnTo>
                  <a:pt x="352920" y="35293"/>
                </a:lnTo>
                <a:lnTo>
                  <a:pt x="372842" y="35293"/>
                </a:lnTo>
                <a:lnTo>
                  <a:pt x="369836" y="30835"/>
                </a:lnTo>
                <a:lnTo>
                  <a:pt x="362254" y="25971"/>
                </a:lnTo>
                <a:close/>
              </a:path>
              <a:path w="777875" h="99695">
                <a:moveTo>
                  <a:pt x="385521" y="89039"/>
                </a:moveTo>
                <a:lnTo>
                  <a:pt x="374573" y="89039"/>
                </a:lnTo>
                <a:lnTo>
                  <a:pt x="374573" y="97548"/>
                </a:lnTo>
                <a:lnTo>
                  <a:pt x="385521" y="97548"/>
                </a:lnTo>
                <a:lnTo>
                  <a:pt x="385521" y="89039"/>
                </a:lnTo>
                <a:close/>
              </a:path>
              <a:path w="777875" h="99695">
                <a:moveTo>
                  <a:pt x="372842" y="35293"/>
                </a:moveTo>
                <a:lnTo>
                  <a:pt x="352920" y="35293"/>
                </a:lnTo>
                <a:lnTo>
                  <a:pt x="362516" y="37325"/>
                </a:lnTo>
                <a:lnTo>
                  <a:pt x="369512" y="43013"/>
                </a:lnTo>
                <a:lnTo>
                  <a:pt x="373794" y="51747"/>
                </a:lnTo>
                <a:lnTo>
                  <a:pt x="375246" y="62915"/>
                </a:lnTo>
                <a:lnTo>
                  <a:pt x="373967" y="73889"/>
                </a:lnTo>
                <a:lnTo>
                  <a:pt x="369985" y="82589"/>
                </a:lnTo>
                <a:lnTo>
                  <a:pt x="363084" y="88320"/>
                </a:lnTo>
                <a:lnTo>
                  <a:pt x="353047" y="90385"/>
                </a:lnTo>
                <a:lnTo>
                  <a:pt x="373254" y="90385"/>
                </a:lnTo>
                <a:lnTo>
                  <a:pt x="374307" y="89039"/>
                </a:lnTo>
                <a:lnTo>
                  <a:pt x="385521" y="89039"/>
                </a:lnTo>
                <a:lnTo>
                  <a:pt x="385521" y="37464"/>
                </a:lnTo>
                <a:lnTo>
                  <a:pt x="374307" y="37464"/>
                </a:lnTo>
                <a:lnTo>
                  <a:pt x="372842" y="35293"/>
                </a:lnTo>
                <a:close/>
              </a:path>
              <a:path w="777875" h="99695">
                <a:moveTo>
                  <a:pt x="385521" y="673"/>
                </a:moveTo>
                <a:lnTo>
                  <a:pt x="374573" y="673"/>
                </a:lnTo>
                <a:lnTo>
                  <a:pt x="374573" y="37464"/>
                </a:lnTo>
                <a:lnTo>
                  <a:pt x="385521" y="37464"/>
                </a:lnTo>
                <a:lnTo>
                  <a:pt x="385521" y="673"/>
                </a:lnTo>
                <a:close/>
              </a:path>
              <a:path w="777875" h="99695">
                <a:moveTo>
                  <a:pt x="410959" y="27597"/>
                </a:moveTo>
                <a:lnTo>
                  <a:pt x="400011" y="27597"/>
                </a:lnTo>
                <a:lnTo>
                  <a:pt x="400011" y="76047"/>
                </a:lnTo>
                <a:lnTo>
                  <a:pt x="401672" y="85769"/>
                </a:lnTo>
                <a:lnTo>
                  <a:pt x="406403" y="93040"/>
                </a:lnTo>
                <a:lnTo>
                  <a:pt x="413824" y="97596"/>
                </a:lnTo>
                <a:lnTo>
                  <a:pt x="423557" y="99174"/>
                </a:lnTo>
                <a:lnTo>
                  <a:pt x="433704" y="99174"/>
                </a:lnTo>
                <a:lnTo>
                  <a:pt x="439661" y="94716"/>
                </a:lnTo>
                <a:lnTo>
                  <a:pt x="443074" y="90119"/>
                </a:lnTo>
                <a:lnTo>
                  <a:pt x="416788" y="90119"/>
                </a:lnTo>
                <a:lnTo>
                  <a:pt x="410959" y="84848"/>
                </a:lnTo>
                <a:lnTo>
                  <a:pt x="410959" y="27597"/>
                </a:lnTo>
                <a:close/>
              </a:path>
              <a:path w="777875" h="99695">
                <a:moveTo>
                  <a:pt x="455891" y="87960"/>
                </a:moveTo>
                <a:lnTo>
                  <a:pt x="444944" y="87960"/>
                </a:lnTo>
                <a:lnTo>
                  <a:pt x="444944" y="97548"/>
                </a:lnTo>
                <a:lnTo>
                  <a:pt x="455891" y="97548"/>
                </a:lnTo>
                <a:lnTo>
                  <a:pt x="455891" y="87960"/>
                </a:lnTo>
                <a:close/>
              </a:path>
              <a:path w="777875" h="99695">
                <a:moveTo>
                  <a:pt x="455891" y="27597"/>
                </a:moveTo>
                <a:lnTo>
                  <a:pt x="444944" y="27597"/>
                </a:lnTo>
                <a:lnTo>
                  <a:pt x="444944" y="70637"/>
                </a:lnTo>
                <a:lnTo>
                  <a:pt x="443649" y="78358"/>
                </a:lnTo>
                <a:lnTo>
                  <a:pt x="439969" y="84535"/>
                </a:lnTo>
                <a:lnTo>
                  <a:pt x="434207" y="88634"/>
                </a:lnTo>
                <a:lnTo>
                  <a:pt x="426669" y="90119"/>
                </a:lnTo>
                <a:lnTo>
                  <a:pt x="443074" y="90119"/>
                </a:lnTo>
                <a:lnTo>
                  <a:pt x="444677" y="87960"/>
                </a:lnTo>
                <a:lnTo>
                  <a:pt x="455891" y="87960"/>
                </a:lnTo>
                <a:lnTo>
                  <a:pt x="455891" y="27597"/>
                </a:lnTo>
                <a:close/>
              </a:path>
              <a:path w="777875" h="99695">
                <a:moveTo>
                  <a:pt x="500684" y="25844"/>
                </a:moveTo>
                <a:lnTo>
                  <a:pt x="486608" y="28739"/>
                </a:lnTo>
                <a:lnTo>
                  <a:pt x="475959" y="36629"/>
                </a:lnTo>
                <a:lnTo>
                  <a:pt x="469218" y="48325"/>
                </a:lnTo>
                <a:lnTo>
                  <a:pt x="466864" y="62636"/>
                </a:lnTo>
                <a:lnTo>
                  <a:pt x="469218" y="76954"/>
                </a:lnTo>
                <a:lnTo>
                  <a:pt x="475959" y="88653"/>
                </a:lnTo>
                <a:lnTo>
                  <a:pt x="486608" y="96545"/>
                </a:lnTo>
                <a:lnTo>
                  <a:pt x="500684" y="99440"/>
                </a:lnTo>
                <a:lnTo>
                  <a:pt x="512508" y="97658"/>
                </a:lnTo>
                <a:lnTo>
                  <a:pt x="521620" y="92478"/>
                </a:lnTo>
                <a:lnTo>
                  <a:pt x="523251" y="90258"/>
                </a:lnTo>
                <a:lnTo>
                  <a:pt x="500684" y="90258"/>
                </a:lnTo>
                <a:lnTo>
                  <a:pt x="490873" y="88112"/>
                </a:lnTo>
                <a:lnTo>
                  <a:pt x="483800" y="82234"/>
                </a:lnTo>
                <a:lnTo>
                  <a:pt x="479517" y="73462"/>
                </a:lnTo>
                <a:lnTo>
                  <a:pt x="478078" y="62636"/>
                </a:lnTo>
                <a:lnTo>
                  <a:pt x="479517" y="51790"/>
                </a:lnTo>
                <a:lnTo>
                  <a:pt x="483800" y="42975"/>
                </a:lnTo>
                <a:lnTo>
                  <a:pt x="490873" y="37052"/>
                </a:lnTo>
                <a:lnTo>
                  <a:pt x="500684" y="34886"/>
                </a:lnTo>
                <a:lnTo>
                  <a:pt x="522932" y="34886"/>
                </a:lnTo>
                <a:lnTo>
                  <a:pt x="520915" y="32431"/>
                </a:lnTo>
                <a:lnTo>
                  <a:pt x="511980" y="27553"/>
                </a:lnTo>
                <a:lnTo>
                  <a:pt x="500684" y="25844"/>
                </a:lnTo>
                <a:close/>
              </a:path>
              <a:path w="777875" h="99695">
                <a:moveTo>
                  <a:pt x="530593" y="72923"/>
                </a:moveTo>
                <a:lnTo>
                  <a:pt x="519760" y="72923"/>
                </a:lnTo>
                <a:lnTo>
                  <a:pt x="517981" y="80202"/>
                </a:lnTo>
                <a:lnTo>
                  <a:pt x="514132" y="85653"/>
                </a:lnTo>
                <a:lnTo>
                  <a:pt x="508328" y="89073"/>
                </a:lnTo>
                <a:lnTo>
                  <a:pt x="500684" y="90258"/>
                </a:lnTo>
                <a:lnTo>
                  <a:pt x="523251" y="90258"/>
                </a:lnTo>
                <a:lnTo>
                  <a:pt x="527741" y="84149"/>
                </a:lnTo>
                <a:lnTo>
                  <a:pt x="530593" y="72923"/>
                </a:lnTo>
                <a:close/>
              </a:path>
              <a:path w="777875" h="99695">
                <a:moveTo>
                  <a:pt x="522932" y="34886"/>
                </a:moveTo>
                <a:lnTo>
                  <a:pt x="511238" y="34886"/>
                </a:lnTo>
                <a:lnTo>
                  <a:pt x="517867" y="40716"/>
                </a:lnTo>
                <a:lnTo>
                  <a:pt x="519493" y="50190"/>
                </a:lnTo>
                <a:lnTo>
                  <a:pt x="530593" y="50190"/>
                </a:lnTo>
                <a:lnTo>
                  <a:pt x="527213" y="40101"/>
                </a:lnTo>
                <a:lnTo>
                  <a:pt x="522932" y="34886"/>
                </a:lnTo>
                <a:close/>
              </a:path>
              <a:path w="777875" h="99695">
                <a:moveTo>
                  <a:pt x="590734" y="34480"/>
                </a:moveTo>
                <a:lnTo>
                  <a:pt x="579729" y="34480"/>
                </a:lnTo>
                <a:lnTo>
                  <a:pt x="585406" y="38950"/>
                </a:lnTo>
                <a:lnTo>
                  <a:pt x="585406" y="54381"/>
                </a:lnTo>
                <a:lnTo>
                  <a:pt x="546847" y="62939"/>
                </a:lnTo>
                <a:lnTo>
                  <a:pt x="538175" y="79413"/>
                </a:lnTo>
                <a:lnTo>
                  <a:pt x="540009" y="88056"/>
                </a:lnTo>
                <a:lnTo>
                  <a:pt x="545039" y="94130"/>
                </a:lnTo>
                <a:lnTo>
                  <a:pt x="552555" y="97717"/>
                </a:lnTo>
                <a:lnTo>
                  <a:pt x="561847" y="98894"/>
                </a:lnTo>
                <a:lnTo>
                  <a:pt x="569921" y="97925"/>
                </a:lnTo>
                <a:lnTo>
                  <a:pt x="576384" y="95386"/>
                </a:lnTo>
                <a:lnTo>
                  <a:pt x="581402" y="91833"/>
                </a:lnTo>
                <a:lnTo>
                  <a:pt x="582620" y="90525"/>
                </a:lnTo>
                <a:lnTo>
                  <a:pt x="557065" y="90512"/>
                </a:lnTo>
                <a:lnTo>
                  <a:pt x="549808" y="88493"/>
                </a:lnTo>
                <a:lnTo>
                  <a:pt x="549808" y="68872"/>
                </a:lnTo>
                <a:lnTo>
                  <a:pt x="558596" y="66967"/>
                </a:lnTo>
                <a:lnTo>
                  <a:pt x="575525" y="63855"/>
                </a:lnTo>
                <a:lnTo>
                  <a:pt x="581888" y="62102"/>
                </a:lnTo>
                <a:lnTo>
                  <a:pt x="585546" y="59804"/>
                </a:lnTo>
                <a:lnTo>
                  <a:pt x="595401" y="59804"/>
                </a:lnTo>
                <a:lnTo>
                  <a:pt x="595401" y="48425"/>
                </a:lnTo>
                <a:lnTo>
                  <a:pt x="593460" y="37941"/>
                </a:lnTo>
                <a:lnTo>
                  <a:pt x="590734" y="34480"/>
                </a:lnTo>
                <a:close/>
              </a:path>
              <a:path w="777875" h="99695">
                <a:moveTo>
                  <a:pt x="595584" y="87820"/>
                </a:moveTo>
                <a:lnTo>
                  <a:pt x="585279" y="87820"/>
                </a:lnTo>
                <a:lnTo>
                  <a:pt x="586359" y="94970"/>
                </a:lnTo>
                <a:lnTo>
                  <a:pt x="590143" y="98221"/>
                </a:lnTo>
                <a:lnTo>
                  <a:pt x="600138" y="98221"/>
                </a:lnTo>
                <a:lnTo>
                  <a:pt x="601903" y="97688"/>
                </a:lnTo>
                <a:lnTo>
                  <a:pt x="603250" y="97142"/>
                </a:lnTo>
                <a:lnTo>
                  <a:pt x="603250" y="90512"/>
                </a:lnTo>
                <a:lnTo>
                  <a:pt x="596760" y="90512"/>
                </a:lnTo>
                <a:lnTo>
                  <a:pt x="595584" y="87820"/>
                </a:lnTo>
                <a:close/>
              </a:path>
              <a:path w="777875" h="99695">
                <a:moveTo>
                  <a:pt x="595401" y="59804"/>
                </a:moveTo>
                <a:lnTo>
                  <a:pt x="585546" y="59804"/>
                </a:lnTo>
                <a:lnTo>
                  <a:pt x="585546" y="71716"/>
                </a:lnTo>
                <a:lnTo>
                  <a:pt x="584281" y="78079"/>
                </a:lnTo>
                <a:lnTo>
                  <a:pt x="580402" y="84164"/>
                </a:lnTo>
                <a:lnTo>
                  <a:pt x="573780" y="88727"/>
                </a:lnTo>
                <a:lnTo>
                  <a:pt x="564286" y="90525"/>
                </a:lnTo>
                <a:lnTo>
                  <a:pt x="582632" y="90512"/>
                </a:lnTo>
                <a:lnTo>
                  <a:pt x="585139" y="87820"/>
                </a:lnTo>
                <a:lnTo>
                  <a:pt x="595584" y="87820"/>
                </a:lnTo>
                <a:lnTo>
                  <a:pt x="595401" y="87401"/>
                </a:lnTo>
                <a:lnTo>
                  <a:pt x="595401" y="59804"/>
                </a:lnTo>
                <a:close/>
              </a:path>
              <a:path w="777875" h="99695">
                <a:moveTo>
                  <a:pt x="603250" y="89153"/>
                </a:moveTo>
                <a:lnTo>
                  <a:pt x="602856" y="89153"/>
                </a:lnTo>
                <a:lnTo>
                  <a:pt x="596760" y="90512"/>
                </a:lnTo>
                <a:lnTo>
                  <a:pt x="603250" y="90512"/>
                </a:lnTo>
                <a:lnTo>
                  <a:pt x="603250" y="89153"/>
                </a:lnTo>
                <a:close/>
              </a:path>
              <a:path w="777875" h="99695">
                <a:moveTo>
                  <a:pt x="569569" y="26250"/>
                </a:moveTo>
                <a:lnTo>
                  <a:pt x="557443" y="28045"/>
                </a:lnTo>
                <a:lnTo>
                  <a:pt x="548825" y="33008"/>
                </a:lnTo>
                <a:lnTo>
                  <a:pt x="543610" y="40508"/>
                </a:lnTo>
                <a:lnTo>
                  <a:pt x="541693" y="49910"/>
                </a:lnTo>
                <a:lnTo>
                  <a:pt x="552234" y="49910"/>
                </a:lnTo>
                <a:lnTo>
                  <a:pt x="552640" y="39357"/>
                </a:lnTo>
                <a:lnTo>
                  <a:pt x="558330" y="34480"/>
                </a:lnTo>
                <a:lnTo>
                  <a:pt x="590734" y="34480"/>
                </a:lnTo>
                <a:lnTo>
                  <a:pt x="588071" y="31099"/>
                </a:lnTo>
                <a:lnTo>
                  <a:pt x="579890" y="27376"/>
                </a:lnTo>
                <a:lnTo>
                  <a:pt x="569569" y="26250"/>
                </a:lnTo>
                <a:close/>
              </a:path>
              <a:path w="777875" h="99695">
                <a:moveTo>
                  <a:pt x="626668" y="36512"/>
                </a:moveTo>
                <a:lnTo>
                  <a:pt x="615721" y="36512"/>
                </a:lnTo>
                <a:lnTo>
                  <a:pt x="615721" y="94310"/>
                </a:lnTo>
                <a:lnTo>
                  <a:pt x="622211" y="97955"/>
                </a:lnTo>
                <a:lnTo>
                  <a:pt x="634377" y="97955"/>
                </a:lnTo>
                <a:lnTo>
                  <a:pt x="637362" y="97548"/>
                </a:lnTo>
                <a:lnTo>
                  <a:pt x="639927" y="97002"/>
                </a:lnTo>
                <a:lnTo>
                  <a:pt x="639927" y="88493"/>
                </a:lnTo>
                <a:lnTo>
                  <a:pt x="629234" y="88493"/>
                </a:lnTo>
                <a:lnTo>
                  <a:pt x="626668" y="86867"/>
                </a:lnTo>
                <a:lnTo>
                  <a:pt x="626668" y="36512"/>
                </a:lnTo>
                <a:close/>
              </a:path>
              <a:path w="777875" h="99695">
                <a:moveTo>
                  <a:pt x="639927" y="87553"/>
                </a:moveTo>
                <a:lnTo>
                  <a:pt x="639521" y="87553"/>
                </a:lnTo>
                <a:lnTo>
                  <a:pt x="638301" y="87960"/>
                </a:lnTo>
                <a:lnTo>
                  <a:pt x="635863" y="88493"/>
                </a:lnTo>
                <a:lnTo>
                  <a:pt x="639927" y="88493"/>
                </a:lnTo>
                <a:lnTo>
                  <a:pt x="639927" y="87553"/>
                </a:lnTo>
                <a:close/>
              </a:path>
              <a:path w="777875" h="99695">
                <a:moveTo>
                  <a:pt x="640194" y="27597"/>
                </a:moveTo>
                <a:lnTo>
                  <a:pt x="605574" y="27597"/>
                </a:lnTo>
                <a:lnTo>
                  <a:pt x="605574" y="36512"/>
                </a:lnTo>
                <a:lnTo>
                  <a:pt x="640194" y="36512"/>
                </a:lnTo>
                <a:lnTo>
                  <a:pt x="640194" y="27597"/>
                </a:lnTo>
                <a:close/>
              </a:path>
              <a:path w="777875" h="99695">
                <a:moveTo>
                  <a:pt x="626668" y="5537"/>
                </a:moveTo>
                <a:lnTo>
                  <a:pt x="615721" y="5537"/>
                </a:lnTo>
                <a:lnTo>
                  <a:pt x="615721" y="27597"/>
                </a:lnTo>
                <a:lnTo>
                  <a:pt x="626668" y="27597"/>
                </a:lnTo>
                <a:lnTo>
                  <a:pt x="626668" y="5537"/>
                </a:lnTo>
                <a:close/>
              </a:path>
              <a:path w="777875" h="99695">
                <a:moveTo>
                  <a:pt x="662533" y="27597"/>
                </a:moveTo>
                <a:lnTo>
                  <a:pt x="651586" y="27597"/>
                </a:lnTo>
                <a:lnTo>
                  <a:pt x="651586" y="97548"/>
                </a:lnTo>
                <a:lnTo>
                  <a:pt x="662533" y="97548"/>
                </a:lnTo>
                <a:lnTo>
                  <a:pt x="662533" y="27597"/>
                </a:lnTo>
                <a:close/>
              </a:path>
              <a:path w="777875" h="99695">
                <a:moveTo>
                  <a:pt x="662533" y="673"/>
                </a:moveTo>
                <a:lnTo>
                  <a:pt x="651586" y="673"/>
                </a:lnTo>
                <a:lnTo>
                  <a:pt x="651586" y="14185"/>
                </a:lnTo>
                <a:lnTo>
                  <a:pt x="662533" y="14185"/>
                </a:lnTo>
                <a:lnTo>
                  <a:pt x="662533" y="673"/>
                </a:lnTo>
                <a:close/>
              </a:path>
              <a:path w="777875" h="99695">
                <a:moveTo>
                  <a:pt x="706653" y="25844"/>
                </a:moveTo>
                <a:lnTo>
                  <a:pt x="693075" y="28741"/>
                </a:lnTo>
                <a:lnTo>
                  <a:pt x="682617" y="36629"/>
                </a:lnTo>
                <a:lnTo>
                  <a:pt x="675887" y="48325"/>
                </a:lnTo>
                <a:lnTo>
                  <a:pt x="673506" y="62636"/>
                </a:lnTo>
                <a:lnTo>
                  <a:pt x="675783" y="76954"/>
                </a:lnTo>
                <a:lnTo>
                  <a:pt x="682396" y="88653"/>
                </a:lnTo>
                <a:lnTo>
                  <a:pt x="693019" y="96545"/>
                </a:lnTo>
                <a:lnTo>
                  <a:pt x="707326" y="99440"/>
                </a:lnTo>
                <a:lnTo>
                  <a:pt x="718245" y="97876"/>
                </a:lnTo>
                <a:lnTo>
                  <a:pt x="727068" y="93308"/>
                </a:lnTo>
                <a:lnTo>
                  <a:pt x="729736" y="90258"/>
                </a:lnTo>
                <a:lnTo>
                  <a:pt x="707326" y="90258"/>
                </a:lnTo>
                <a:lnTo>
                  <a:pt x="697972" y="88343"/>
                </a:lnTo>
                <a:lnTo>
                  <a:pt x="691051" y="83064"/>
                </a:lnTo>
                <a:lnTo>
                  <a:pt x="686616" y="75117"/>
                </a:lnTo>
                <a:lnTo>
                  <a:pt x="684720" y="65201"/>
                </a:lnTo>
                <a:lnTo>
                  <a:pt x="738847" y="65201"/>
                </a:lnTo>
                <a:lnTo>
                  <a:pt x="737771" y="56972"/>
                </a:lnTo>
                <a:lnTo>
                  <a:pt x="684987" y="56972"/>
                </a:lnTo>
                <a:lnTo>
                  <a:pt x="687231" y="48083"/>
                </a:lnTo>
                <a:lnTo>
                  <a:pt x="691557" y="40949"/>
                </a:lnTo>
                <a:lnTo>
                  <a:pt x="698015" y="36203"/>
                </a:lnTo>
                <a:lnTo>
                  <a:pt x="706653" y="34480"/>
                </a:lnTo>
                <a:lnTo>
                  <a:pt x="727670" y="34480"/>
                </a:lnTo>
                <a:lnTo>
                  <a:pt x="720522" y="28739"/>
                </a:lnTo>
                <a:lnTo>
                  <a:pt x="706653" y="25844"/>
                </a:lnTo>
                <a:close/>
              </a:path>
              <a:path w="777875" h="99695">
                <a:moveTo>
                  <a:pt x="737362" y="75907"/>
                </a:moveTo>
                <a:lnTo>
                  <a:pt x="726694" y="75907"/>
                </a:lnTo>
                <a:lnTo>
                  <a:pt x="724255" y="85382"/>
                </a:lnTo>
                <a:lnTo>
                  <a:pt x="717486" y="90258"/>
                </a:lnTo>
                <a:lnTo>
                  <a:pt x="729736" y="90258"/>
                </a:lnTo>
                <a:lnTo>
                  <a:pt x="733529" y="85923"/>
                </a:lnTo>
                <a:lnTo>
                  <a:pt x="737362" y="75907"/>
                </a:lnTo>
                <a:close/>
              </a:path>
              <a:path w="777875" h="99695">
                <a:moveTo>
                  <a:pt x="727670" y="34480"/>
                </a:moveTo>
                <a:lnTo>
                  <a:pt x="706653" y="34480"/>
                </a:lnTo>
                <a:lnTo>
                  <a:pt x="715061" y="36032"/>
                </a:lnTo>
                <a:lnTo>
                  <a:pt x="721339" y="40492"/>
                </a:lnTo>
                <a:lnTo>
                  <a:pt x="725386" y="47569"/>
                </a:lnTo>
                <a:lnTo>
                  <a:pt x="727100" y="56972"/>
                </a:lnTo>
                <a:lnTo>
                  <a:pt x="737771" y="56972"/>
                </a:lnTo>
                <a:lnTo>
                  <a:pt x="736767" y="49295"/>
                </a:lnTo>
                <a:lnTo>
                  <a:pt x="730618" y="36850"/>
                </a:lnTo>
                <a:lnTo>
                  <a:pt x="727670" y="34480"/>
                </a:lnTo>
                <a:close/>
              </a:path>
              <a:path w="777875" h="99695">
                <a:moveTo>
                  <a:pt x="764285" y="36512"/>
                </a:moveTo>
                <a:lnTo>
                  <a:pt x="753351" y="36512"/>
                </a:lnTo>
                <a:lnTo>
                  <a:pt x="753351" y="97548"/>
                </a:lnTo>
                <a:lnTo>
                  <a:pt x="764285" y="97548"/>
                </a:lnTo>
                <a:lnTo>
                  <a:pt x="764285" y="36512"/>
                </a:lnTo>
                <a:close/>
              </a:path>
              <a:path w="777875" h="99695">
                <a:moveTo>
                  <a:pt x="777278" y="27597"/>
                </a:moveTo>
                <a:lnTo>
                  <a:pt x="743737" y="27597"/>
                </a:lnTo>
                <a:lnTo>
                  <a:pt x="743737" y="36512"/>
                </a:lnTo>
                <a:lnTo>
                  <a:pt x="777278" y="36512"/>
                </a:lnTo>
                <a:lnTo>
                  <a:pt x="777278" y="27597"/>
                </a:lnTo>
                <a:close/>
              </a:path>
              <a:path w="777875" h="99695">
                <a:moveTo>
                  <a:pt x="774166" y="0"/>
                </a:moveTo>
                <a:lnTo>
                  <a:pt x="760234" y="0"/>
                </a:lnTo>
                <a:lnTo>
                  <a:pt x="753351" y="4317"/>
                </a:lnTo>
                <a:lnTo>
                  <a:pt x="753351" y="27597"/>
                </a:lnTo>
                <a:lnTo>
                  <a:pt x="764285" y="27597"/>
                </a:lnTo>
                <a:lnTo>
                  <a:pt x="764285" y="11214"/>
                </a:lnTo>
                <a:lnTo>
                  <a:pt x="766864" y="9448"/>
                </a:lnTo>
                <a:lnTo>
                  <a:pt x="777417" y="9448"/>
                </a:lnTo>
                <a:lnTo>
                  <a:pt x="777417" y="266"/>
                </a:lnTo>
                <a:lnTo>
                  <a:pt x="775931" y="126"/>
                </a:lnTo>
                <a:lnTo>
                  <a:pt x="774166" y="0"/>
                </a:lnTo>
                <a:close/>
              </a:path>
              <a:path w="777875" h="99695">
                <a:moveTo>
                  <a:pt x="777417" y="9448"/>
                </a:moveTo>
                <a:lnTo>
                  <a:pt x="775525" y="9448"/>
                </a:lnTo>
                <a:lnTo>
                  <a:pt x="777417" y="9588"/>
                </a:lnTo>
                <a:lnTo>
                  <a:pt x="777417" y="94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" name="object 31"/>
          <p:cNvGrpSpPr/>
          <p:nvPr/>
        </p:nvGrpSpPr>
        <p:grpSpPr>
          <a:xfrm>
            <a:off x="747075" y="3014427"/>
            <a:ext cx="8064500" cy="1803400"/>
            <a:chOff x="719994" y="2981326"/>
            <a:chExt cx="8064500" cy="1803400"/>
          </a:xfrm>
        </p:grpSpPr>
        <p:pic>
          <p:nvPicPr>
            <p:cNvPr id="32" name="object 3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19999" y="4514606"/>
              <a:ext cx="7163998" cy="269789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719988" y="2981337"/>
              <a:ext cx="1529715" cy="1437005"/>
            </a:xfrm>
            <a:custGeom>
              <a:avLst/>
              <a:gdLst/>
              <a:ahLst/>
              <a:cxnLst/>
              <a:rect l="l" t="t" r="r" b="b"/>
              <a:pathLst>
                <a:path w="1529714" h="1437004">
                  <a:moveTo>
                    <a:pt x="194094" y="1152080"/>
                  </a:moveTo>
                  <a:lnTo>
                    <a:pt x="164477" y="1152080"/>
                  </a:lnTo>
                  <a:lnTo>
                    <a:pt x="164477" y="1330972"/>
                  </a:lnTo>
                  <a:lnTo>
                    <a:pt x="160794" y="1362570"/>
                  </a:lnTo>
                  <a:lnTo>
                    <a:pt x="149326" y="1387627"/>
                  </a:lnTo>
                  <a:lnTo>
                    <a:pt x="129451" y="1404137"/>
                  </a:lnTo>
                  <a:lnTo>
                    <a:pt x="100558" y="1410081"/>
                  </a:lnTo>
                  <a:lnTo>
                    <a:pt x="75209" y="1404137"/>
                  </a:lnTo>
                  <a:lnTo>
                    <a:pt x="57061" y="1387627"/>
                  </a:lnTo>
                  <a:lnTo>
                    <a:pt x="46139" y="1362570"/>
                  </a:lnTo>
                  <a:lnTo>
                    <a:pt x="42494" y="1330972"/>
                  </a:lnTo>
                  <a:lnTo>
                    <a:pt x="46139" y="1299476"/>
                  </a:lnTo>
                  <a:lnTo>
                    <a:pt x="57010" y="1274267"/>
                  </a:lnTo>
                  <a:lnTo>
                    <a:pt x="75044" y="1257528"/>
                  </a:lnTo>
                  <a:lnTo>
                    <a:pt x="100164" y="1251458"/>
                  </a:lnTo>
                  <a:lnTo>
                    <a:pt x="127812" y="1257312"/>
                  </a:lnTo>
                  <a:lnTo>
                    <a:pt x="147967" y="1273683"/>
                  </a:lnTo>
                  <a:lnTo>
                    <a:pt x="160299" y="1298816"/>
                  </a:lnTo>
                  <a:lnTo>
                    <a:pt x="164477" y="1330972"/>
                  </a:lnTo>
                  <a:lnTo>
                    <a:pt x="164477" y="1152080"/>
                  </a:lnTo>
                  <a:lnTo>
                    <a:pt x="162521" y="1152080"/>
                  </a:lnTo>
                  <a:lnTo>
                    <a:pt x="162521" y="1257693"/>
                  </a:lnTo>
                  <a:lnTo>
                    <a:pt x="161747" y="1257693"/>
                  </a:lnTo>
                  <a:lnTo>
                    <a:pt x="156425" y="1251458"/>
                  </a:lnTo>
                  <a:lnTo>
                    <a:pt x="150456" y="1244460"/>
                  </a:lnTo>
                  <a:lnTo>
                    <a:pt x="136029" y="1233970"/>
                  </a:lnTo>
                  <a:lnTo>
                    <a:pt x="118668" y="1227061"/>
                  </a:lnTo>
                  <a:lnTo>
                    <a:pt x="98615" y="1224572"/>
                  </a:lnTo>
                  <a:lnTo>
                    <a:pt x="63741" y="1231709"/>
                  </a:lnTo>
                  <a:lnTo>
                    <a:pt x="35674" y="1252435"/>
                  </a:lnTo>
                  <a:lnTo>
                    <a:pt x="16941" y="1285735"/>
                  </a:lnTo>
                  <a:lnTo>
                    <a:pt x="10134" y="1330579"/>
                  </a:lnTo>
                  <a:lnTo>
                    <a:pt x="16357" y="1374444"/>
                  </a:lnTo>
                  <a:lnTo>
                    <a:pt x="34150" y="1407845"/>
                  </a:lnTo>
                  <a:lnTo>
                    <a:pt x="62255" y="1429131"/>
                  </a:lnTo>
                  <a:lnTo>
                    <a:pt x="99390" y="1436585"/>
                  </a:lnTo>
                  <a:lnTo>
                    <a:pt x="118999" y="1434579"/>
                  </a:lnTo>
                  <a:lnTo>
                    <a:pt x="135534" y="1428699"/>
                  </a:lnTo>
                  <a:lnTo>
                    <a:pt x="149593" y="1419161"/>
                  </a:lnTo>
                  <a:lnTo>
                    <a:pt x="158089" y="1410081"/>
                  </a:lnTo>
                  <a:lnTo>
                    <a:pt x="161747" y="1406182"/>
                  </a:lnTo>
                  <a:lnTo>
                    <a:pt x="162521" y="1406182"/>
                  </a:lnTo>
                  <a:lnTo>
                    <a:pt x="162521" y="1430743"/>
                  </a:lnTo>
                  <a:lnTo>
                    <a:pt x="194094" y="1430743"/>
                  </a:lnTo>
                  <a:lnTo>
                    <a:pt x="194094" y="1406182"/>
                  </a:lnTo>
                  <a:lnTo>
                    <a:pt x="194094" y="1257693"/>
                  </a:lnTo>
                  <a:lnTo>
                    <a:pt x="194094" y="1152080"/>
                  </a:lnTo>
                  <a:close/>
                </a:path>
                <a:path w="1529714" h="1437004">
                  <a:moveTo>
                    <a:pt x="268541" y="1229245"/>
                  </a:moveTo>
                  <a:lnTo>
                    <a:pt x="236969" y="1229245"/>
                  </a:lnTo>
                  <a:lnTo>
                    <a:pt x="236969" y="1430743"/>
                  </a:lnTo>
                  <a:lnTo>
                    <a:pt x="268541" y="1430743"/>
                  </a:lnTo>
                  <a:lnTo>
                    <a:pt x="268541" y="1229245"/>
                  </a:lnTo>
                  <a:close/>
                </a:path>
                <a:path w="1529714" h="1437004">
                  <a:moveTo>
                    <a:pt x="268541" y="1152067"/>
                  </a:moveTo>
                  <a:lnTo>
                    <a:pt x="236969" y="1152067"/>
                  </a:lnTo>
                  <a:lnTo>
                    <a:pt x="236969" y="1191044"/>
                  </a:lnTo>
                  <a:lnTo>
                    <a:pt x="268541" y="1191044"/>
                  </a:lnTo>
                  <a:lnTo>
                    <a:pt x="268541" y="1152067"/>
                  </a:lnTo>
                  <a:close/>
                </a:path>
                <a:path w="1529714" h="1437004">
                  <a:moveTo>
                    <a:pt x="488340" y="1337589"/>
                  </a:moveTo>
                  <a:lnTo>
                    <a:pt x="485228" y="1313815"/>
                  </a:lnTo>
                  <a:lnTo>
                    <a:pt x="482346" y="1291767"/>
                  </a:lnTo>
                  <a:lnTo>
                    <a:pt x="464616" y="1255903"/>
                  </a:lnTo>
                  <a:lnTo>
                    <a:pt x="456196" y="1249121"/>
                  </a:lnTo>
                  <a:lnTo>
                    <a:pt x="454431" y="1247711"/>
                  </a:lnTo>
                  <a:lnTo>
                    <a:pt x="454431" y="1313815"/>
                  </a:lnTo>
                  <a:lnTo>
                    <a:pt x="333222" y="1313815"/>
                  </a:lnTo>
                  <a:lnTo>
                    <a:pt x="339686" y="1288262"/>
                  </a:lnTo>
                  <a:lnTo>
                    <a:pt x="352132" y="1267739"/>
                  </a:lnTo>
                  <a:lnTo>
                    <a:pt x="370725" y="1254086"/>
                  </a:lnTo>
                  <a:lnTo>
                    <a:pt x="395592" y="1249121"/>
                  </a:lnTo>
                  <a:lnTo>
                    <a:pt x="419798" y="1253591"/>
                  </a:lnTo>
                  <a:lnTo>
                    <a:pt x="437870" y="1266418"/>
                  </a:lnTo>
                  <a:lnTo>
                    <a:pt x="449516" y="1286776"/>
                  </a:lnTo>
                  <a:lnTo>
                    <a:pt x="454431" y="1313815"/>
                  </a:lnTo>
                  <a:lnTo>
                    <a:pt x="454431" y="1247711"/>
                  </a:lnTo>
                  <a:lnTo>
                    <a:pt x="435571" y="1232535"/>
                  </a:lnTo>
                  <a:lnTo>
                    <a:pt x="395592" y="1224178"/>
                  </a:lnTo>
                  <a:lnTo>
                    <a:pt x="356489" y="1232535"/>
                  </a:lnTo>
                  <a:lnTo>
                    <a:pt x="326364" y="1255268"/>
                  </a:lnTo>
                  <a:lnTo>
                    <a:pt x="306959" y="1288961"/>
                  </a:lnTo>
                  <a:lnTo>
                    <a:pt x="300101" y="1330185"/>
                  </a:lnTo>
                  <a:lnTo>
                    <a:pt x="306666" y="1371422"/>
                  </a:lnTo>
                  <a:lnTo>
                    <a:pt x="325729" y="1405115"/>
                  </a:lnTo>
                  <a:lnTo>
                    <a:pt x="356336" y="1427848"/>
                  </a:lnTo>
                  <a:lnTo>
                    <a:pt x="397535" y="1436192"/>
                  </a:lnTo>
                  <a:lnTo>
                    <a:pt x="428980" y="1431683"/>
                  </a:lnTo>
                  <a:lnTo>
                    <a:pt x="454393" y="1418513"/>
                  </a:lnTo>
                  <a:lnTo>
                    <a:pt x="462102" y="1409700"/>
                  </a:lnTo>
                  <a:lnTo>
                    <a:pt x="473011" y="1397241"/>
                  </a:lnTo>
                  <a:lnTo>
                    <a:pt x="484060" y="1368386"/>
                  </a:lnTo>
                  <a:lnTo>
                    <a:pt x="453263" y="1368386"/>
                  </a:lnTo>
                  <a:lnTo>
                    <a:pt x="445706" y="1386357"/>
                  </a:lnTo>
                  <a:lnTo>
                    <a:pt x="433730" y="1399273"/>
                  </a:lnTo>
                  <a:lnTo>
                    <a:pt x="417588" y="1407083"/>
                  </a:lnTo>
                  <a:lnTo>
                    <a:pt x="397535" y="1409700"/>
                  </a:lnTo>
                  <a:lnTo>
                    <a:pt x="370586" y="1404188"/>
                  </a:lnTo>
                  <a:lnTo>
                    <a:pt x="350672" y="1388999"/>
                  </a:lnTo>
                  <a:lnTo>
                    <a:pt x="337908" y="1366126"/>
                  </a:lnTo>
                  <a:lnTo>
                    <a:pt x="332447" y="1337589"/>
                  </a:lnTo>
                  <a:lnTo>
                    <a:pt x="488340" y="1337589"/>
                  </a:lnTo>
                  <a:close/>
                </a:path>
                <a:path w="1529714" h="1437004">
                  <a:moveTo>
                    <a:pt x="811428" y="1430743"/>
                  </a:moveTo>
                  <a:lnTo>
                    <a:pt x="706793" y="1287310"/>
                  </a:lnTo>
                  <a:lnTo>
                    <a:pt x="689444" y="1263535"/>
                  </a:lnTo>
                  <a:lnTo>
                    <a:pt x="802081" y="1152080"/>
                  </a:lnTo>
                  <a:lnTo>
                    <a:pt x="758037" y="1152080"/>
                  </a:lnTo>
                  <a:lnTo>
                    <a:pt x="620852" y="1290434"/>
                  </a:lnTo>
                  <a:lnTo>
                    <a:pt x="620852" y="1152080"/>
                  </a:lnTo>
                  <a:lnTo>
                    <a:pt x="585774" y="1152080"/>
                  </a:lnTo>
                  <a:lnTo>
                    <a:pt x="585774" y="1430743"/>
                  </a:lnTo>
                  <a:lnTo>
                    <a:pt x="620852" y="1430743"/>
                  </a:lnTo>
                  <a:lnTo>
                    <a:pt x="620852" y="1332141"/>
                  </a:lnTo>
                  <a:lnTo>
                    <a:pt x="662546" y="1290434"/>
                  </a:lnTo>
                  <a:lnTo>
                    <a:pt x="665670" y="1287310"/>
                  </a:lnTo>
                  <a:lnTo>
                    <a:pt x="770509" y="1430743"/>
                  </a:lnTo>
                  <a:lnTo>
                    <a:pt x="811428" y="1430743"/>
                  </a:lnTo>
                  <a:close/>
                </a:path>
                <a:path w="1529714" h="1437004">
                  <a:moveTo>
                    <a:pt x="894486" y="16154"/>
                  </a:moveTo>
                  <a:lnTo>
                    <a:pt x="889444" y="3949"/>
                  </a:lnTo>
                  <a:lnTo>
                    <a:pt x="883539" y="914"/>
                  </a:lnTo>
                  <a:lnTo>
                    <a:pt x="844334" y="914"/>
                  </a:lnTo>
                  <a:lnTo>
                    <a:pt x="844334" y="30137"/>
                  </a:lnTo>
                  <a:lnTo>
                    <a:pt x="447154" y="426681"/>
                  </a:lnTo>
                  <a:lnTo>
                    <a:pt x="426415" y="405980"/>
                  </a:lnTo>
                  <a:lnTo>
                    <a:pt x="426415" y="447103"/>
                  </a:lnTo>
                  <a:lnTo>
                    <a:pt x="29222" y="844283"/>
                  </a:lnTo>
                  <a:lnTo>
                    <a:pt x="29222" y="49911"/>
                  </a:lnTo>
                  <a:lnTo>
                    <a:pt x="426415" y="447103"/>
                  </a:lnTo>
                  <a:lnTo>
                    <a:pt x="426415" y="405980"/>
                  </a:lnTo>
                  <a:lnTo>
                    <a:pt x="250901" y="230759"/>
                  </a:lnTo>
                  <a:lnTo>
                    <a:pt x="272046" y="209651"/>
                  </a:lnTo>
                  <a:lnTo>
                    <a:pt x="451827" y="30137"/>
                  </a:lnTo>
                  <a:lnTo>
                    <a:pt x="844334" y="30137"/>
                  </a:lnTo>
                  <a:lnTo>
                    <a:pt x="844334" y="914"/>
                  </a:lnTo>
                  <a:lnTo>
                    <a:pt x="439496" y="914"/>
                  </a:lnTo>
                  <a:lnTo>
                    <a:pt x="229857" y="209651"/>
                  </a:lnTo>
                  <a:lnTo>
                    <a:pt x="70459" y="49911"/>
                  </a:lnTo>
                  <a:lnTo>
                    <a:pt x="22250" y="1600"/>
                  </a:lnTo>
                  <a:lnTo>
                    <a:pt x="15709" y="0"/>
                  </a:lnTo>
                  <a:lnTo>
                    <a:pt x="3517" y="5041"/>
                  </a:lnTo>
                  <a:lnTo>
                    <a:pt x="0" y="10718"/>
                  </a:lnTo>
                  <a:lnTo>
                    <a:pt x="0" y="883488"/>
                  </a:lnTo>
                  <a:lnTo>
                    <a:pt x="3517" y="889381"/>
                  </a:lnTo>
                  <a:lnTo>
                    <a:pt x="15709" y="894435"/>
                  </a:lnTo>
                  <a:lnTo>
                    <a:pt x="22466" y="893051"/>
                  </a:lnTo>
                  <a:lnTo>
                    <a:pt x="71310" y="844283"/>
                  </a:lnTo>
                  <a:lnTo>
                    <a:pt x="231165" y="684682"/>
                  </a:lnTo>
                  <a:lnTo>
                    <a:pt x="439445" y="895985"/>
                  </a:lnTo>
                  <a:lnTo>
                    <a:pt x="883539" y="895985"/>
                  </a:lnTo>
                  <a:lnTo>
                    <a:pt x="889444" y="891603"/>
                  </a:lnTo>
                  <a:lnTo>
                    <a:pt x="894486" y="879398"/>
                  </a:lnTo>
                  <a:lnTo>
                    <a:pt x="893102" y="871994"/>
                  </a:lnTo>
                  <a:lnTo>
                    <a:pt x="888707" y="867600"/>
                  </a:lnTo>
                  <a:lnTo>
                    <a:pt x="844334" y="823239"/>
                  </a:lnTo>
                  <a:lnTo>
                    <a:pt x="844334" y="867600"/>
                  </a:lnTo>
                  <a:lnTo>
                    <a:pt x="451878" y="867600"/>
                  </a:lnTo>
                  <a:lnTo>
                    <a:pt x="272110" y="684682"/>
                  </a:lnTo>
                  <a:lnTo>
                    <a:pt x="252107" y="664324"/>
                  </a:lnTo>
                  <a:lnTo>
                    <a:pt x="447154" y="469849"/>
                  </a:lnTo>
                  <a:lnTo>
                    <a:pt x="844334" y="867600"/>
                  </a:lnTo>
                  <a:lnTo>
                    <a:pt x="844334" y="823239"/>
                  </a:lnTo>
                  <a:lnTo>
                    <a:pt x="490943" y="469849"/>
                  </a:lnTo>
                  <a:lnTo>
                    <a:pt x="468198" y="447103"/>
                  </a:lnTo>
                  <a:lnTo>
                    <a:pt x="488619" y="426681"/>
                  </a:lnTo>
                  <a:lnTo>
                    <a:pt x="885164" y="30137"/>
                  </a:lnTo>
                  <a:lnTo>
                    <a:pt x="893102" y="22212"/>
                  </a:lnTo>
                  <a:lnTo>
                    <a:pt x="894486" y="16154"/>
                  </a:lnTo>
                  <a:close/>
                </a:path>
                <a:path w="1529714" h="1437004">
                  <a:moveTo>
                    <a:pt x="993444" y="1337589"/>
                  </a:moveTo>
                  <a:lnTo>
                    <a:pt x="990333" y="1313815"/>
                  </a:lnTo>
                  <a:lnTo>
                    <a:pt x="987450" y="1291767"/>
                  </a:lnTo>
                  <a:lnTo>
                    <a:pt x="969721" y="1255903"/>
                  </a:lnTo>
                  <a:lnTo>
                    <a:pt x="961301" y="1249121"/>
                  </a:lnTo>
                  <a:lnTo>
                    <a:pt x="959535" y="1247711"/>
                  </a:lnTo>
                  <a:lnTo>
                    <a:pt x="959535" y="1313815"/>
                  </a:lnTo>
                  <a:lnTo>
                    <a:pt x="838327" y="1313815"/>
                  </a:lnTo>
                  <a:lnTo>
                    <a:pt x="844778" y="1288262"/>
                  </a:lnTo>
                  <a:lnTo>
                    <a:pt x="857224" y="1267739"/>
                  </a:lnTo>
                  <a:lnTo>
                    <a:pt x="875817" y="1254086"/>
                  </a:lnTo>
                  <a:lnTo>
                    <a:pt x="900684" y="1249121"/>
                  </a:lnTo>
                  <a:lnTo>
                    <a:pt x="924902" y="1253591"/>
                  </a:lnTo>
                  <a:lnTo>
                    <a:pt x="942975" y="1266418"/>
                  </a:lnTo>
                  <a:lnTo>
                    <a:pt x="954620" y="1286776"/>
                  </a:lnTo>
                  <a:lnTo>
                    <a:pt x="959535" y="1313815"/>
                  </a:lnTo>
                  <a:lnTo>
                    <a:pt x="959535" y="1247711"/>
                  </a:lnTo>
                  <a:lnTo>
                    <a:pt x="940663" y="1232535"/>
                  </a:lnTo>
                  <a:lnTo>
                    <a:pt x="900684" y="1224178"/>
                  </a:lnTo>
                  <a:lnTo>
                    <a:pt x="861580" y="1232535"/>
                  </a:lnTo>
                  <a:lnTo>
                    <a:pt x="831456" y="1255268"/>
                  </a:lnTo>
                  <a:lnTo>
                    <a:pt x="812050" y="1288961"/>
                  </a:lnTo>
                  <a:lnTo>
                    <a:pt x="805192" y="1330185"/>
                  </a:lnTo>
                  <a:lnTo>
                    <a:pt x="811758" y="1371422"/>
                  </a:lnTo>
                  <a:lnTo>
                    <a:pt x="830821" y="1405115"/>
                  </a:lnTo>
                  <a:lnTo>
                    <a:pt x="861428" y="1427848"/>
                  </a:lnTo>
                  <a:lnTo>
                    <a:pt x="902639" y="1436192"/>
                  </a:lnTo>
                  <a:lnTo>
                    <a:pt x="934072" y="1431683"/>
                  </a:lnTo>
                  <a:lnTo>
                    <a:pt x="959485" y="1418513"/>
                  </a:lnTo>
                  <a:lnTo>
                    <a:pt x="967193" y="1409700"/>
                  </a:lnTo>
                  <a:lnTo>
                    <a:pt x="978103" y="1397241"/>
                  </a:lnTo>
                  <a:lnTo>
                    <a:pt x="989152" y="1368386"/>
                  </a:lnTo>
                  <a:lnTo>
                    <a:pt x="958367" y="1368386"/>
                  </a:lnTo>
                  <a:lnTo>
                    <a:pt x="950810" y="1386357"/>
                  </a:lnTo>
                  <a:lnTo>
                    <a:pt x="938834" y="1399273"/>
                  </a:lnTo>
                  <a:lnTo>
                    <a:pt x="922693" y="1407083"/>
                  </a:lnTo>
                  <a:lnTo>
                    <a:pt x="902639" y="1409700"/>
                  </a:lnTo>
                  <a:lnTo>
                    <a:pt x="875690" y="1404188"/>
                  </a:lnTo>
                  <a:lnTo>
                    <a:pt x="855776" y="1388999"/>
                  </a:lnTo>
                  <a:lnTo>
                    <a:pt x="843013" y="1366126"/>
                  </a:lnTo>
                  <a:lnTo>
                    <a:pt x="837552" y="1337589"/>
                  </a:lnTo>
                  <a:lnTo>
                    <a:pt x="993444" y="1337589"/>
                  </a:lnTo>
                  <a:close/>
                </a:path>
                <a:path w="1529714" h="1437004">
                  <a:moveTo>
                    <a:pt x="1184021" y="1229245"/>
                  </a:moveTo>
                  <a:lnTo>
                    <a:pt x="1152448" y="1229245"/>
                  </a:lnTo>
                  <a:lnTo>
                    <a:pt x="1152448" y="1353185"/>
                  </a:lnTo>
                  <a:lnTo>
                    <a:pt x="1148727" y="1375435"/>
                  </a:lnTo>
                  <a:lnTo>
                    <a:pt x="1138123" y="1393228"/>
                  </a:lnTo>
                  <a:lnTo>
                    <a:pt x="1121537" y="1405039"/>
                  </a:lnTo>
                  <a:lnTo>
                    <a:pt x="1099832" y="1409306"/>
                  </a:lnTo>
                  <a:lnTo>
                    <a:pt x="1080770" y="1406525"/>
                  </a:lnTo>
                  <a:lnTo>
                    <a:pt x="1066571" y="1398447"/>
                  </a:lnTo>
                  <a:lnTo>
                    <a:pt x="1057694" y="1385468"/>
                  </a:lnTo>
                  <a:lnTo>
                    <a:pt x="1054633" y="1367993"/>
                  </a:lnTo>
                  <a:lnTo>
                    <a:pt x="1054633" y="1229245"/>
                  </a:lnTo>
                  <a:lnTo>
                    <a:pt x="1023061" y="1229245"/>
                  </a:lnTo>
                  <a:lnTo>
                    <a:pt x="1023061" y="1368767"/>
                  </a:lnTo>
                  <a:lnTo>
                    <a:pt x="1027849" y="1396784"/>
                  </a:lnTo>
                  <a:lnTo>
                    <a:pt x="1041476" y="1417739"/>
                  </a:lnTo>
                  <a:lnTo>
                    <a:pt x="1062850" y="1430870"/>
                  </a:lnTo>
                  <a:lnTo>
                    <a:pt x="1090879" y="1435417"/>
                  </a:lnTo>
                  <a:lnTo>
                    <a:pt x="1110678" y="1433106"/>
                  </a:lnTo>
                  <a:lnTo>
                    <a:pt x="1126820" y="1426552"/>
                  </a:lnTo>
                  <a:lnTo>
                    <a:pt x="1140193" y="1416354"/>
                  </a:lnTo>
                  <a:lnTo>
                    <a:pt x="1146276" y="1409306"/>
                  </a:lnTo>
                  <a:lnTo>
                    <a:pt x="1151674" y="1403070"/>
                  </a:lnTo>
                  <a:lnTo>
                    <a:pt x="1152448" y="1403070"/>
                  </a:lnTo>
                  <a:lnTo>
                    <a:pt x="1152448" y="1430743"/>
                  </a:lnTo>
                  <a:lnTo>
                    <a:pt x="1184021" y="1430743"/>
                  </a:lnTo>
                  <a:lnTo>
                    <a:pt x="1184021" y="1403070"/>
                  </a:lnTo>
                  <a:lnTo>
                    <a:pt x="1184021" y="1229245"/>
                  </a:lnTo>
                  <a:close/>
                </a:path>
                <a:path w="1529714" h="1437004">
                  <a:moveTo>
                    <a:pt x="1332115" y="1229245"/>
                  </a:moveTo>
                  <a:lnTo>
                    <a:pt x="1328216" y="1227683"/>
                  </a:lnTo>
                  <a:lnTo>
                    <a:pt x="1325105" y="1226908"/>
                  </a:lnTo>
                  <a:lnTo>
                    <a:pt x="1319250" y="1226908"/>
                  </a:lnTo>
                  <a:lnTo>
                    <a:pt x="1300226" y="1229779"/>
                  </a:lnTo>
                  <a:lnTo>
                    <a:pt x="1283690" y="1237538"/>
                  </a:lnTo>
                  <a:lnTo>
                    <a:pt x="1269923" y="1248943"/>
                  </a:lnTo>
                  <a:lnTo>
                    <a:pt x="1259230" y="1262761"/>
                  </a:lnTo>
                  <a:lnTo>
                    <a:pt x="1258455" y="1262761"/>
                  </a:lnTo>
                  <a:lnTo>
                    <a:pt x="1258455" y="1229245"/>
                  </a:lnTo>
                  <a:lnTo>
                    <a:pt x="1226883" y="1229245"/>
                  </a:lnTo>
                  <a:lnTo>
                    <a:pt x="1226883" y="1430743"/>
                  </a:lnTo>
                  <a:lnTo>
                    <a:pt x="1258455" y="1430743"/>
                  </a:lnTo>
                  <a:lnTo>
                    <a:pt x="1258455" y="1318882"/>
                  </a:lnTo>
                  <a:lnTo>
                    <a:pt x="1263205" y="1293380"/>
                  </a:lnTo>
                  <a:lnTo>
                    <a:pt x="1275994" y="1274114"/>
                  </a:lnTo>
                  <a:lnTo>
                    <a:pt x="1293368" y="1262761"/>
                  </a:lnTo>
                  <a:lnTo>
                    <a:pt x="1294625" y="1261948"/>
                  </a:lnTo>
                  <a:lnTo>
                    <a:pt x="1316913" y="1257693"/>
                  </a:lnTo>
                  <a:lnTo>
                    <a:pt x="1323149" y="1257693"/>
                  </a:lnTo>
                  <a:lnTo>
                    <a:pt x="1326273" y="1258087"/>
                  </a:lnTo>
                  <a:lnTo>
                    <a:pt x="1330947" y="1259649"/>
                  </a:lnTo>
                  <a:lnTo>
                    <a:pt x="1332115" y="1259649"/>
                  </a:lnTo>
                  <a:lnTo>
                    <a:pt x="1332115" y="1257693"/>
                  </a:lnTo>
                  <a:lnTo>
                    <a:pt x="1332115" y="1229245"/>
                  </a:lnTo>
                  <a:close/>
                </a:path>
                <a:path w="1529714" h="1437004">
                  <a:moveTo>
                    <a:pt x="1529715" y="1337589"/>
                  </a:moveTo>
                  <a:lnTo>
                    <a:pt x="1526603" y="1313815"/>
                  </a:lnTo>
                  <a:lnTo>
                    <a:pt x="1523720" y="1291767"/>
                  </a:lnTo>
                  <a:lnTo>
                    <a:pt x="1505991" y="1255903"/>
                  </a:lnTo>
                  <a:lnTo>
                    <a:pt x="1497571" y="1249121"/>
                  </a:lnTo>
                  <a:lnTo>
                    <a:pt x="1495806" y="1247711"/>
                  </a:lnTo>
                  <a:lnTo>
                    <a:pt x="1495806" y="1313815"/>
                  </a:lnTo>
                  <a:lnTo>
                    <a:pt x="1374597" y="1313815"/>
                  </a:lnTo>
                  <a:lnTo>
                    <a:pt x="1381048" y="1288262"/>
                  </a:lnTo>
                  <a:lnTo>
                    <a:pt x="1393494" y="1267739"/>
                  </a:lnTo>
                  <a:lnTo>
                    <a:pt x="1412087" y="1254086"/>
                  </a:lnTo>
                  <a:lnTo>
                    <a:pt x="1436954" y="1249121"/>
                  </a:lnTo>
                  <a:lnTo>
                    <a:pt x="1461173" y="1253591"/>
                  </a:lnTo>
                  <a:lnTo>
                    <a:pt x="1479245" y="1266418"/>
                  </a:lnTo>
                  <a:lnTo>
                    <a:pt x="1490891" y="1286776"/>
                  </a:lnTo>
                  <a:lnTo>
                    <a:pt x="1495806" y="1313815"/>
                  </a:lnTo>
                  <a:lnTo>
                    <a:pt x="1495806" y="1247711"/>
                  </a:lnTo>
                  <a:lnTo>
                    <a:pt x="1476933" y="1232535"/>
                  </a:lnTo>
                  <a:lnTo>
                    <a:pt x="1436954" y="1224178"/>
                  </a:lnTo>
                  <a:lnTo>
                    <a:pt x="1397863" y="1232535"/>
                  </a:lnTo>
                  <a:lnTo>
                    <a:pt x="1367726" y="1255268"/>
                  </a:lnTo>
                  <a:lnTo>
                    <a:pt x="1348333" y="1288961"/>
                  </a:lnTo>
                  <a:lnTo>
                    <a:pt x="1341475" y="1330185"/>
                  </a:lnTo>
                  <a:lnTo>
                    <a:pt x="1348041" y="1371422"/>
                  </a:lnTo>
                  <a:lnTo>
                    <a:pt x="1367104" y="1405115"/>
                  </a:lnTo>
                  <a:lnTo>
                    <a:pt x="1397711" y="1427848"/>
                  </a:lnTo>
                  <a:lnTo>
                    <a:pt x="1438910" y="1436192"/>
                  </a:lnTo>
                  <a:lnTo>
                    <a:pt x="1470342" y="1431683"/>
                  </a:lnTo>
                  <a:lnTo>
                    <a:pt x="1495755" y="1418513"/>
                  </a:lnTo>
                  <a:lnTo>
                    <a:pt x="1503464" y="1409700"/>
                  </a:lnTo>
                  <a:lnTo>
                    <a:pt x="1514373" y="1397241"/>
                  </a:lnTo>
                  <a:lnTo>
                    <a:pt x="1525422" y="1368386"/>
                  </a:lnTo>
                  <a:lnTo>
                    <a:pt x="1494637" y="1368386"/>
                  </a:lnTo>
                  <a:lnTo>
                    <a:pt x="1487081" y="1386357"/>
                  </a:lnTo>
                  <a:lnTo>
                    <a:pt x="1475105" y="1399273"/>
                  </a:lnTo>
                  <a:lnTo>
                    <a:pt x="1458963" y="1407083"/>
                  </a:lnTo>
                  <a:lnTo>
                    <a:pt x="1438910" y="1409700"/>
                  </a:lnTo>
                  <a:lnTo>
                    <a:pt x="1411960" y="1404188"/>
                  </a:lnTo>
                  <a:lnTo>
                    <a:pt x="1392047" y="1388999"/>
                  </a:lnTo>
                  <a:lnTo>
                    <a:pt x="1379283" y="1366126"/>
                  </a:lnTo>
                  <a:lnTo>
                    <a:pt x="1373822" y="1337589"/>
                  </a:lnTo>
                  <a:lnTo>
                    <a:pt x="1529715" y="133758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7" name="Afbeelding 36" descr="Afbeelding met tekst, computer, schermopname, computer">
            <a:extLst>
              <a:ext uri="{FF2B5EF4-FFF2-40B4-BE49-F238E27FC236}">
                <a16:creationId xmlns:a16="http://schemas.microsoft.com/office/drawing/2014/main" id="{00A561FA-5D29-B9E8-8CBD-7985455E81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43634"/>
            <a:ext cx="6220278" cy="486258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994" y="0"/>
            <a:ext cx="8784005" cy="514440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70614" y="742205"/>
            <a:ext cx="17348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3070" algn="l"/>
              </a:tabLst>
            </a:pPr>
            <a:r>
              <a:rPr sz="3000" spc="60" baseline="2777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3000" baseline="2777" dirty="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sz="3200" spc="-30" dirty="0">
                <a:solidFill>
                  <a:srgbClr val="328CCC"/>
                </a:solidFill>
                <a:latin typeface="Arial Black"/>
                <a:cs typeface="Arial Black"/>
              </a:rPr>
              <a:t>Lezen</a:t>
            </a:r>
            <a:endParaRPr sz="3200" dirty="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91299" y="1186705"/>
            <a:ext cx="5319101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nl-NL" sz="2700" b="1" spc="40" dirty="0">
                <a:solidFill>
                  <a:srgbClr val="174463"/>
                </a:solidFill>
                <a:latin typeface="Arial"/>
                <a:cs typeface="Arial"/>
              </a:rPr>
              <a:t>Voortgezet technisch</a:t>
            </a:r>
            <a:r>
              <a:rPr sz="2700" b="1" spc="40" dirty="0">
                <a:solidFill>
                  <a:srgbClr val="174463"/>
                </a:solidFill>
                <a:latin typeface="Arial"/>
                <a:cs typeface="Arial"/>
              </a:rPr>
              <a:t> </a:t>
            </a:r>
            <a:r>
              <a:rPr sz="2700" b="1" spc="70" dirty="0" err="1">
                <a:solidFill>
                  <a:srgbClr val="174463"/>
                </a:solidFill>
                <a:latin typeface="Arial"/>
                <a:cs typeface="Arial"/>
              </a:rPr>
              <a:t>lezen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1729399" y="1839036"/>
            <a:ext cx="6398259" cy="2710998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285750" indent="-285750">
              <a:lnSpc>
                <a:spcPct val="150000"/>
              </a:lnSpc>
              <a:buFont typeface="Microsoft Sans Serif" panose="020B0604020202020204" pitchFamily="34" charset="0"/>
              <a:buChar char="–"/>
              <a:defRPr/>
            </a:pPr>
            <a:r>
              <a:rPr lang="nl-BE" altLang="nl-BE" dirty="0"/>
              <a:t>leestechniek verder trainen</a:t>
            </a:r>
          </a:p>
          <a:p>
            <a:pPr marL="285750" indent="-285750">
              <a:lnSpc>
                <a:spcPct val="150000"/>
              </a:lnSpc>
              <a:buFont typeface="Microsoft Sans Serif" panose="020B0604020202020204" pitchFamily="34" charset="0"/>
              <a:buChar char="–"/>
              <a:defRPr/>
            </a:pPr>
            <a:r>
              <a:rPr lang="nl-BE" altLang="nl-BE" dirty="0"/>
              <a:t>begrijpend lezen wordt belangrijker</a:t>
            </a:r>
          </a:p>
          <a:p>
            <a:pPr marL="285750" indent="-285750">
              <a:lnSpc>
                <a:spcPct val="150000"/>
              </a:lnSpc>
              <a:buFont typeface="Microsoft Sans Serif" panose="020B0604020202020204" pitchFamily="34" charset="0"/>
              <a:buChar char="–"/>
              <a:defRPr/>
            </a:pPr>
            <a:r>
              <a:rPr lang="nl-BE" altLang="nl-BE" dirty="0"/>
              <a:t>leren samen lezen = partnerlezen</a:t>
            </a:r>
          </a:p>
          <a:p>
            <a:pPr marL="285750" indent="-285750">
              <a:lnSpc>
                <a:spcPct val="150000"/>
              </a:lnSpc>
              <a:buFont typeface="Microsoft Sans Serif" panose="020B0604020202020204" pitchFamily="34" charset="0"/>
              <a:buChar char="–"/>
              <a:defRPr/>
            </a:pPr>
            <a:r>
              <a:rPr lang="nl-BE" altLang="nl-BE" dirty="0"/>
              <a:t>plezier van het lezen ontdekken</a:t>
            </a:r>
            <a:br>
              <a:rPr lang="nl-BE" altLang="nl-BE" dirty="0"/>
            </a:br>
            <a:r>
              <a:rPr lang="nl-BE" altLang="nl-BE" dirty="0">
                <a:sym typeface="Wingdings" panose="05000000000000000000" pitchFamily="2" charset="2"/>
              </a:rPr>
              <a:t> als ik kan lezen, gaat er een heel nieuwe wereld open!</a:t>
            </a:r>
          </a:p>
          <a:p>
            <a:pPr marL="285750" indent="-285750">
              <a:lnSpc>
                <a:spcPct val="150000"/>
              </a:lnSpc>
              <a:buFont typeface="Microsoft Sans Serif" panose="020B0604020202020204" pitchFamily="34" charset="0"/>
              <a:buChar char="–"/>
              <a:defRPr/>
            </a:pPr>
            <a:r>
              <a:rPr lang="nl-BE" altLang="nl-BE" dirty="0"/>
              <a:t>differentiatie: het groene en het blauwe blik</a:t>
            </a:r>
            <a:br>
              <a:rPr lang="nl-BE" altLang="nl-BE" dirty="0"/>
            </a:br>
            <a:r>
              <a:rPr lang="nl-BE" altLang="nl-BE" dirty="0">
                <a:sym typeface="Wingdings" panose="05000000000000000000" pitchFamily="2" charset="2"/>
              </a:rPr>
              <a:t>verschillen tussen kinderen opvangen met aangepast oefenmateriaal</a:t>
            </a:r>
            <a:endParaRPr lang="nl-NL" altLang="nl-BE" dirty="0"/>
          </a:p>
          <a:p>
            <a:pPr marL="12700">
              <a:spcBef>
                <a:spcPts val="919"/>
              </a:spcBef>
              <a:buClr>
                <a:srgbClr val="328CCC"/>
              </a:buClr>
              <a:tabLst>
                <a:tab pos="300355" algn="l"/>
              </a:tabLst>
            </a:pPr>
            <a:endParaRPr sz="1400" dirty="0">
              <a:latin typeface="Microsoft Sans Serif"/>
              <a:cs typeface="Microsoft Sans Serif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385989"/>
            <a:ext cx="1766481" cy="1876513"/>
          </a:xfrm>
          <a:prstGeom prst="rect">
            <a:avLst/>
          </a:prstGeom>
        </p:spPr>
      </p:pic>
      <p:pic>
        <p:nvPicPr>
          <p:cNvPr id="7" name="Afbeelding 6" descr="Afbeelding met clipart, Dierfiguur, zoogdier, Tekenfilm">
            <a:extLst>
              <a:ext uri="{FF2B5EF4-FFF2-40B4-BE49-F238E27FC236}">
                <a16:creationId xmlns:a16="http://schemas.microsoft.com/office/drawing/2014/main" id="{37FD1F63-EAC5-27BB-540E-96E9CF3ABA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357" y="26954"/>
            <a:ext cx="1217642" cy="121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821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994" y="0"/>
            <a:ext cx="8784005" cy="514440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00976" y="733053"/>
            <a:ext cx="23622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  <a:tabLst>
                <a:tab pos="433070" algn="l"/>
              </a:tabLst>
            </a:pPr>
            <a:r>
              <a:rPr sz="3000" spc="60" baseline="2777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lang="nl-NL" sz="3200" spc="-30" dirty="0">
                <a:solidFill>
                  <a:srgbClr val="328CCC"/>
                </a:solidFill>
                <a:latin typeface="Arial Black"/>
                <a:cs typeface="Arial Black"/>
              </a:rPr>
              <a:t>Schrijven</a:t>
            </a:r>
            <a:endParaRPr sz="3200" dirty="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92630" y="1185520"/>
            <a:ext cx="1661501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nl-NL" sz="2700" b="1" spc="40" dirty="0">
                <a:solidFill>
                  <a:srgbClr val="174463"/>
                </a:solidFill>
                <a:latin typeface="Arial"/>
                <a:cs typeface="Arial"/>
              </a:rPr>
              <a:t>Spelling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1766481" y="1974441"/>
            <a:ext cx="6398259" cy="2064667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285750" indent="-285750" eaLnBrk="1" hangingPunct="1">
              <a:lnSpc>
                <a:spcPct val="150000"/>
              </a:lnSpc>
              <a:buFont typeface="Microsoft Sans Serif" panose="020B0604020202020204" pitchFamily="34" charset="0"/>
              <a:buChar char="–"/>
            </a:pPr>
            <a:r>
              <a:rPr lang="nl-BE" altLang="nl-BE" sz="1400" dirty="0"/>
              <a:t>letters/woorden kopiëren</a:t>
            </a:r>
          </a:p>
          <a:p>
            <a:pPr marL="285750" indent="-285750" eaLnBrk="1" hangingPunct="1">
              <a:lnSpc>
                <a:spcPct val="150000"/>
              </a:lnSpc>
              <a:buFont typeface="Microsoft Sans Serif" panose="020B0604020202020204" pitchFamily="34" charset="0"/>
              <a:buChar char="–"/>
            </a:pPr>
            <a:r>
              <a:rPr lang="nl-BE" altLang="nl-BE" sz="1400" dirty="0"/>
              <a:t>letters/woorden kopiëren naar voorbeeld van de leerkracht</a:t>
            </a:r>
          </a:p>
          <a:p>
            <a:pPr marL="285750" indent="-285750" eaLnBrk="1" hangingPunct="1">
              <a:lnSpc>
                <a:spcPct val="150000"/>
              </a:lnSpc>
              <a:buFont typeface="Microsoft Sans Serif" panose="020B0604020202020204" pitchFamily="34" charset="0"/>
              <a:buChar char="–"/>
            </a:pPr>
            <a:r>
              <a:rPr lang="nl-BE" altLang="nl-BE" sz="1400" dirty="0"/>
              <a:t>letters/woorden zelfstandig schrijven (geautomatiseerd)</a:t>
            </a:r>
          </a:p>
          <a:p>
            <a:pPr marL="285750" indent="-285750" eaLnBrk="1" hangingPunct="1">
              <a:lnSpc>
                <a:spcPct val="150000"/>
              </a:lnSpc>
              <a:buFont typeface="Microsoft Sans Serif" panose="020B0604020202020204" pitchFamily="34" charset="0"/>
              <a:buChar char="–"/>
            </a:pPr>
            <a:r>
              <a:rPr lang="nl-BE" altLang="nl-BE" sz="1400" dirty="0">
                <a:sym typeface="Wingdings" panose="05000000000000000000" pitchFamily="2" charset="2"/>
              </a:rPr>
              <a:t>als we oefenen, beter juist afschrijven (bv. met afschrijfkaart) dan fouten maken om die achteraf te verbeteren … </a:t>
            </a:r>
            <a:r>
              <a:rPr lang="nl-BE" altLang="nl-BE" sz="1400" b="1" dirty="0">
                <a:sym typeface="Wingdings" panose="05000000000000000000" pitchFamily="2" charset="2"/>
              </a:rPr>
              <a:t>o</a:t>
            </a:r>
            <a:r>
              <a:rPr lang="nl-BE" altLang="nl-BE" sz="1400" b="1" dirty="0"/>
              <a:t>ok thuis!</a:t>
            </a:r>
          </a:p>
          <a:p>
            <a:pPr marL="12700">
              <a:spcBef>
                <a:spcPts val="919"/>
              </a:spcBef>
              <a:buClr>
                <a:srgbClr val="328CCC"/>
              </a:buClr>
              <a:tabLst>
                <a:tab pos="300355" algn="l"/>
              </a:tabLst>
            </a:pPr>
            <a:endParaRPr sz="1400" dirty="0">
              <a:latin typeface="Microsoft Sans Serif"/>
              <a:cs typeface="Microsoft Sans Serif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385989"/>
            <a:ext cx="1766481" cy="1876513"/>
          </a:xfrm>
          <a:prstGeom prst="rect">
            <a:avLst/>
          </a:prstGeom>
        </p:spPr>
      </p:pic>
      <p:pic>
        <p:nvPicPr>
          <p:cNvPr id="7" name="Afbeelding 6" descr="Afbeelding met clipart, Dierfiguur, zoogdier, Tekenfilm">
            <a:extLst>
              <a:ext uri="{FF2B5EF4-FFF2-40B4-BE49-F238E27FC236}">
                <a16:creationId xmlns:a16="http://schemas.microsoft.com/office/drawing/2014/main" id="{37FD1F63-EAC5-27BB-540E-96E9CF3ABA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357" y="26954"/>
            <a:ext cx="1217642" cy="1211366"/>
          </a:xfrm>
          <a:prstGeom prst="rect">
            <a:avLst/>
          </a:prstGeom>
        </p:spPr>
      </p:pic>
      <p:pic>
        <p:nvPicPr>
          <p:cNvPr id="11" name="Afbeelding 10" descr="Afbeelding met ontwerp&#10;&#10;Beschrijving automatisch gegenereerd met lage betrouwbaarheid">
            <a:extLst>
              <a:ext uri="{FF2B5EF4-FFF2-40B4-BE49-F238E27FC236}">
                <a16:creationId xmlns:a16="http://schemas.microsoft.com/office/drawing/2014/main" id="{AC2711FA-B3F1-C1E9-F64B-08C1757AE9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24" y="704786"/>
            <a:ext cx="762106" cy="64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220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994" y="0"/>
            <a:ext cx="8784005" cy="514440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00976" y="733053"/>
            <a:ext cx="23622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  <a:tabLst>
                <a:tab pos="433070" algn="l"/>
              </a:tabLst>
            </a:pPr>
            <a:r>
              <a:rPr sz="3000" spc="60" baseline="2777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lang="nl-NL" sz="3200" spc="-30" dirty="0">
                <a:solidFill>
                  <a:srgbClr val="328CCC"/>
                </a:solidFill>
                <a:latin typeface="Arial Black"/>
                <a:cs typeface="Arial Black"/>
              </a:rPr>
              <a:t>Schrijven</a:t>
            </a:r>
            <a:endParaRPr sz="3200" dirty="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92630" y="1185520"/>
            <a:ext cx="2779370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nl-NL" sz="2700" b="1" spc="40" dirty="0">
                <a:solidFill>
                  <a:srgbClr val="174463"/>
                </a:solidFill>
                <a:latin typeface="Arial"/>
                <a:cs typeface="Arial"/>
              </a:rPr>
              <a:t>Schrijfbeweging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1756956" y="1924441"/>
            <a:ext cx="6398259" cy="2387832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285750" indent="-285750" eaLnBrk="1" hangingPunct="1">
              <a:lnSpc>
                <a:spcPct val="150000"/>
              </a:lnSpc>
              <a:buFont typeface="Microsoft Sans Serif" panose="020B0604020202020204" pitchFamily="34" charset="0"/>
              <a:buChar char="–"/>
            </a:pPr>
            <a:r>
              <a:rPr lang="nl-BE" altLang="nl-BE" sz="1400" dirty="0"/>
              <a:t>van verticale (bord) naar horizontale vlak (blad)</a:t>
            </a:r>
          </a:p>
          <a:p>
            <a:pPr marL="285750" indent="-285750" eaLnBrk="1" hangingPunct="1">
              <a:lnSpc>
                <a:spcPct val="150000"/>
              </a:lnSpc>
              <a:buFont typeface="Microsoft Sans Serif" panose="020B0604020202020204" pitchFamily="34" charset="0"/>
              <a:buChar char="–"/>
            </a:pPr>
            <a:r>
              <a:rPr lang="nl-BE" altLang="nl-BE" sz="1400" dirty="0"/>
              <a:t>van groot naar klein: beweging vanuit de schouder, vanuit de </a:t>
            </a:r>
            <a:r>
              <a:rPr lang="nl-BE" altLang="nl-BE" sz="1400" dirty="0" err="1"/>
              <a:t>elleboog</a:t>
            </a:r>
            <a:r>
              <a:rPr lang="nl-BE" altLang="nl-BE" sz="1400" dirty="0"/>
              <a:t>, vanuit de pols, met de vingers</a:t>
            </a:r>
          </a:p>
          <a:p>
            <a:pPr eaLnBrk="1" hangingPunct="1">
              <a:lnSpc>
                <a:spcPct val="150000"/>
              </a:lnSpc>
            </a:pPr>
            <a:r>
              <a:rPr lang="nl-BE" altLang="nl-BE" sz="1400" dirty="0">
                <a:sym typeface="Wingdings" panose="05000000000000000000" pitchFamily="2" charset="2"/>
              </a:rPr>
              <a:t>        groot belang van schrijfhouding, bladligging, pengreep</a:t>
            </a:r>
            <a:endParaRPr lang="nl-BE" altLang="nl-BE" sz="1400" dirty="0"/>
          </a:p>
          <a:p>
            <a:pPr marL="285750" indent="-285750" eaLnBrk="1" hangingPunct="1">
              <a:lnSpc>
                <a:spcPct val="150000"/>
              </a:lnSpc>
              <a:buFont typeface="Microsoft Sans Serif" panose="020B0604020202020204" pitchFamily="34" charset="0"/>
              <a:buChar char="–"/>
            </a:pPr>
            <a:r>
              <a:rPr lang="nl-BE" altLang="nl-BE" sz="1400" dirty="0"/>
              <a:t>eerst zonder steunlijnen, daarna binnen lijntjes</a:t>
            </a:r>
          </a:p>
          <a:p>
            <a:pPr marL="285750" indent="-285750" eaLnBrk="1" hangingPunct="1">
              <a:lnSpc>
                <a:spcPct val="150000"/>
              </a:lnSpc>
              <a:buFont typeface="Microsoft Sans Serif" panose="020B0604020202020204" pitchFamily="34" charset="0"/>
              <a:buChar char="–"/>
            </a:pPr>
            <a:r>
              <a:rPr lang="nl-BE" altLang="nl-BE" sz="1400" dirty="0"/>
              <a:t>afzonderlijke aanpak en schriftjes voor links- en rechtshandigen</a:t>
            </a:r>
            <a:endParaRPr lang="nl-NL" altLang="nl-BE" sz="1400" dirty="0"/>
          </a:p>
          <a:p>
            <a:pPr marL="12700">
              <a:spcBef>
                <a:spcPts val="919"/>
              </a:spcBef>
              <a:buClr>
                <a:srgbClr val="328CCC"/>
              </a:buClr>
              <a:tabLst>
                <a:tab pos="300355" algn="l"/>
              </a:tabLst>
            </a:pPr>
            <a:endParaRPr sz="1400" dirty="0">
              <a:latin typeface="Microsoft Sans Serif"/>
              <a:cs typeface="Microsoft Sans Serif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385989"/>
            <a:ext cx="1766481" cy="1876513"/>
          </a:xfrm>
          <a:prstGeom prst="rect">
            <a:avLst/>
          </a:prstGeom>
        </p:spPr>
      </p:pic>
      <p:pic>
        <p:nvPicPr>
          <p:cNvPr id="7" name="Afbeelding 6" descr="Afbeelding met clipart, Dierfiguur, zoogdier, Tekenfilm">
            <a:extLst>
              <a:ext uri="{FF2B5EF4-FFF2-40B4-BE49-F238E27FC236}">
                <a16:creationId xmlns:a16="http://schemas.microsoft.com/office/drawing/2014/main" id="{37FD1F63-EAC5-27BB-540E-96E9CF3ABA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357" y="26954"/>
            <a:ext cx="1217642" cy="1211366"/>
          </a:xfrm>
          <a:prstGeom prst="rect">
            <a:avLst/>
          </a:prstGeom>
        </p:spPr>
      </p:pic>
      <p:pic>
        <p:nvPicPr>
          <p:cNvPr id="11" name="Afbeelding 10" descr="Afbeelding met ontwerp&#10;&#10;Beschrijving automatisch gegenereerd met lage betrouwbaarheid">
            <a:extLst>
              <a:ext uri="{FF2B5EF4-FFF2-40B4-BE49-F238E27FC236}">
                <a16:creationId xmlns:a16="http://schemas.microsoft.com/office/drawing/2014/main" id="{AC2711FA-B3F1-C1E9-F64B-08C1757AE9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24" y="704786"/>
            <a:ext cx="762106" cy="64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8310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994" y="0"/>
            <a:ext cx="8784005" cy="514440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00976" y="733053"/>
            <a:ext cx="23622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  <a:tabLst>
                <a:tab pos="433070" algn="l"/>
              </a:tabLst>
            </a:pPr>
            <a:r>
              <a:rPr sz="3000" spc="60" baseline="2777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lang="nl-NL" sz="3200" spc="-30" dirty="0">
                <a:solidFill>
                  <a:srgbClr val="328CCC"/>
                </a:solidFill>
                <a:latin typeface="Arial Black"/>
                <a:cs typeface="Arial Black"/>
              </a:rPr>
              <a:t>Schrijven</a:t>
            </a:r>
            <a:endParaRPr sz="3200" dirty="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92630" y="1185520"/>
            <a:ext cx="5522570" cy="8104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nl-BE" altLang="nl-BE" sz="2400" b="1" dirty="0">
                <a:solidFill>
                  <a:srgbClr val="174564"/>
                </a:solidFill>
              </a:rPr>
              <a:t>Oefenen: met welke materialen?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27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1747431" y="2042111"/>
            <a:ext cx="6398259" cy="1095171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285750" indent="-285750" eaLnBrk="1" hangingPunct="1">
              <a:lnSpc>
                <a:spcPct val="150000"/>
              </a:lnSpc>
              <a:buFont typeface="Microsoft Sans Serif" panose="020B0604020202020204" pitchFamily="34" charset="0"/>
              <a:buChar char="–"/>
              <a:defRPr/>
            </a:pPr>
            <a:r>
              <a:rPr lang="nl-BE" altLang="nl-BE" sz="1400" dirty="0"/>
              <a:t>de schrijvertjes</a:t>
            </a:r>
          </a:p>
          <a:p>
            <a:pPr marL="285750" indent="-285750" eaLnBrk="1" hangingPunct="1">
              <a:lnSpc>
                <a:spcPct val="150000"/>
              </a:lnSpc>
              <a:buFont typeface="Microsoft Sans Serif" panose="020B0604020202020204" pitchFamily="34" charset="0"/>
              <a:buChar char="–"/>
              <a:defRPr/>
            </a:pPr>
            <a:r>
              <a:rPr lang="nl-NL" sz="1400" dirty="0"/>
              <a:t>materiaal van Luna o.a. scheurblok schrijfpatronen, gratis schrijfapp</a:t>
            </a:r>
          </a:p>
          <a:p>
            <a:pPr marL="12700">
              <a:spcBef>
                <a:spcPts val="919"/>
              </a:spcBef>
              <a:buClr>
                <a:srgbClr val="328CCC"/>
              </a:buClr>
              <a:tabLst>
                <a:tab pos="300355" algn="l"/>
              </a:tabLst>
            </a:pPr>
            <a:endParaRPr sz="1400" dirty="0">
              <a:latin typeface="Microsoft Sans Serif"/>
              <a:cs typeface="Microsoft Sans Serif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385989"/>
            <a:ext cx="1766481" cy="1876513"/>
          </a:xfrm>
          <a:prstGeom prst="rect">
            <a:avLst/>
          </a:prstGeom>
        </p:spPr>
      </p:pic>
      <p:pic>
        <p:nvPicPr>
          <p:cNvPr id="7" name="Afbeelding 6" descr="Afbeelding met clipart, Dierfiguur, zoogdier, Tekenfilm">
            <a:extLst>
              <a:ext uri="{FF2B5EF4-FFF2-40B4-BE49-F238E27FC236}">
                <a16:creationId xmlns:a16="http://schemas.microsoft.com/office/drawing/2014/main" id="{37FD1F63-EAC5-27BB-540E-96E9CF3ABA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357" y="26954"/>
            <a:ext cx="1217642" cy="1211366"/>
          </a:xfrm>
          <a:prstGeom prst="rect">
            <a:avLst/>
          </a:prstGeom>
        </p:spPr>
      </p:pic>
      <p:pic>
        <p:nvPicPr>
          <p:cNvPr id="11" name="Afbeelding 10" descr="Afbeelding met ontwerp&#10;&#10;Beschrijving automatisch gegenereerd met lage betrouwbaarheid">
            <a:extLst>
              <a:ext uri="{FF2B5EF4-FFF2-40B4-BE49-F238E27FC236}">
                <a16:creationId xmlns:a16="http://schemas.microsoft.com/office/drawing/2014/main" id="{AC2711FA-B3F1-C1E9-F64B-08C1757AE9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119" y="668531"/>
            <a:ext cx="762106" cy="64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171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994" y="0"/>
            <a:ext cx="8784005" cy="514440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00976" y="733053"/>
            <a:ext cx="5257024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  <a:tabLst>
                <a:tab pos="433070" algn="l"/>
              </a:tabLst>
            </a:pPr>
            <a:r>
              <a:rPr sz="3000" spc="60" baseline="2777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lang="nl-NL" sz="3200" spc="-30" dirty="0">
                <a:solidFill>
                  <a:srgbClr val="328CCC"/>
                </a:solidFill>
                <a:latin typeface="Arial Black"/>
                <a:cs typeface="Arial Black"/>
              </a:rPr>
              <a:t>Luisteren en spreken</a:t>
            </a:r>
            <a:endParaRPr sz="3200" dirty="0">
              <a:latin typeface="Arial Black"/>
              <a:cs typeface="Arial Black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1766481" y="1744428"/>
            <a:ext cx="6398259" cy="1095171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285750" indent="-285750" eaLnBrk="1" hangingPunct="1">
              <a:lnSpc>
                <a:spcPct val="150000"/>
              </a:lnSpc>
              <a:buFont typeface="Microsoft Sans Serif" panose="020B0604020202020204" pitchFamily="34" charset="0"/>
              <a:buChar char="–"/>
            </a:pPr>
            <a:r>
              <a:rPr lang="nl-BE" altLang="nl-BE" dirty="0"/>
              <a:t>specifieke oefeningen</a:t>
            </a:r>
          </a:p>
          <a:p>
            <a:pPr marL="285750" indent="-285750" eaLnBrk="1" hangingPunct="1">
              <a:lnSpc>
                <a:spcPct val="150000"/>
              </a:lnSpc>
              <a:buFont typeface="Microsoft Sans Serif" panose="020B0604020202020204" pitchFamily="34" charset="0"/>
              <a:buChar char="–"/>
            </a:pPr>
            <a:r>
              <a:rPr lang="nl-BE" altLang="nl-BE" dirty="0"/>
              <a:t>specifieke afspraken</a:t>
            </a:r>
            <a:endParaRPr lang="nl-NL" altLang="nl-BE" dirty="0"/>
          </a:p>
          <a:p>
            <a:pPr marL="12700">
              <a:spcBef>
                <a:spcPts val="919"/>
              </a:spcBef>
              <a:buClr>
                <a:srgbClr val="328CCC"/>
              </a:buClr>
              <a:tabLst>
                <a:tab pos="300355" algn="l"/>
              </a:tabLst>
            </a:pPr>
            <a:endParaRPr sz="1400" dirty="0">
              <a:latin typeface="Microsoft Sans Serif"/>
              <a:cs typeface="Microsoft Sans Serif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385989"/>
            <a:ext cx="1766481" cy="1876513"/>
          </a:xfrm>
          <a:prstGeom prst="rect">
            <a:avLst/>
          </a:prstGeom>
        </p:spPr>
      </p:pic>
      <p:pic>
        <p:nvPicPr>
          <p:cNvPr id="7" name="Afbeelding 6" descr="Afbeelding met clipart, Dierfiguur, zoogdier, Tekenfilm">
            <a:extLst>
              <a:ext uri="{FF2B5EF4-FFF2-40B4-BE49-F238E27FC236}">
                <a16:creationId xmlns:a16="http://schemas.microsoft.com/office/drawing/2014/main" id="{37FD1F63-EAC5-27BB-540E-96E9CF3ABA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357" y="26954"/>
            <a:ext cx="1217642" cy="1211366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34908601-134F-6016-65B5-4917ABDE52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155" y="712800"/>
            <a:ext cx="714475" cy="63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7091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994" y="0"/>
            <a:ext cx="8784005" cy="514440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77395" y="733053"/>
            <a:ext cx="4861901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  <a:tabLst>
                <a:tab pos="433070" algn="l"/>
              </a:tabLst>
            </a:pPr>
            <a:r>
              <a:rPr lang="nl-NL" sz="3200" spc="-30" dirty="0">
                <a:solidFill>
                  <a:srgbClr val="328CCC"/>
                </a:solidFill>
                <a:latin typeface="Arial Black"/>
                <a:cs typeface="Arial Black"/>
              </a:rPr>
              <a:t>Creatief schrijven</a:t>
            </a:r>
            <a:endParaRPr sz="3200" dirty="0">
              <a:latin typeface="Arial Black"/>
              <a:cs typeface="Arial Black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1766481" y="1951823"/>
            <a:ext cx="6398259" cy="1095171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285750" indent="-285750" eaLnBrk="1" hangingPunct="1">
              <a:lnSpc>
                <a:spcPct val="150000"/>
              </a:lnSpc>
              <a:buFont typeface="Microsoft Sans Serif" panose="020B0604020202020204" pitchFamily="34" charset="0"/>
              <a:buChar char="–"/>
            </a:pPr>
            <a:r>
              <a:rPr lang="nl-BE" altLang="nl-BE" dirty="0"/>
              <a:t>eerst mondeling: </a:t>
            </a:r>
            <a:r>
              <a:rPr lang="nl-NL" altLang="nl-BE" dirty="0"/>
              <a:t>zinnen bouwen en fantaseren bij verhalen</a:t>
            </a:r>
          </a:p>
          <a:p>
            <a:pPr marL="285750" indent="-285750" eaLnBrk="1" hangingPunct="1">
              <a:lnSpc>
                <a:spcPct val="150000"/>
              </a:lnSpc>
              <a:buFont typeface="Microsoft Sans Serif" panose="020B0604020202020204" pitchFamily="34" charset="0"/>
              <a:buChar char="–"/>
            </a:pPr>
            <a:r>
              <a:rPr lang="nl-BE" altLang="nl-BE" dirty="0"/>
              <a:t>daarna eenvoudige zinnetjes en korte verhaaltjes</a:t>
            </a:r>
            <a:endParaRPr lang="nl-NL" altLang="nl-BE" dirty="0"/>
          </a:p>
          <a:p>
            <a:pPr marL="12700">
              <a:spcBef>
                <a:spcPts val="919"/>
              </a:spcBef>
              <a:buClr>
                <a:srgbClr val="328CCC"/>
              </a:buClr>
              <a:tabLst>
                <a:tab pos="300355" algn="l"/>
              </a:tabLst>
            </a:pPr>
            <a:endParaRPr sz="1400" dirty="0">
              <a:latin typeface="Microsoft Sans Serif"/>
              <a:cs typeface="Microsoft Sans Serif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385989"/>
            <a:ext cx="1766481" cy="1876513"/>
          </a:xfrm>
          <a:prstGeom prst="rect">
            <a:avLst/>
          </a:prstGeom>
        </p:spPr>
      </p:pic>
      <p:pic>
        <p:nvPicPr>
          <p:cNvPr id="7" name="Afbeelding 6" descr="Afbeelding met clipart, Dierfiguur, zoogdier, Tekenfilm">
            <a:extLst>
              <a:ext uri="{FF2B5EF4-FFF2-40B4-BE49-F238E27FC236}">
                <a16:creationId xmlns:a16="http://schemas.microsoft.com/office/drawing/2014/main" id="{37FD1F63-EAC5-27BB-540E-96E9CF3ABA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357" y="26954"/>
            <a:ext cx="1217642" cy="1211366"/>
          </a:xfrm>
          <a:prstGeom prst="rect">
            <a:avLst/>
          </a:prstGeom>
        </p:spPr>
      </p:pic>
      <p:pic>
        <p:nvPicPr>
          <p:cNvPr id="9" name="Afbeelding 8" descr="Afbeelding met symbool&#10;&#10;Automatisch gegenereerde beschrijving">
            <a:extLst>
              <a:ext uri="{FF2B5EF4-FFF2-40B4-BE49-F238E27FC236}">
                <a16:creationId xmlns:a16="http://schemas.microsoft.com/office/drawing/2014/main" id="{114E1377-8804-1CFF-E6A7-7613B59A34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39" y="632637"/>
            <a:ext cx="762106" cy="65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951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1419" y="0"/>
            <a:ext cx="8784005" cy="514440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77395" y="733053"/>
            <a:ext cx="4861901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  <a:tabLst>
                <a:tab pos="433070" algn="l"/>
              </a:tabLst>
            </a:pPr>
            <a:r>
              <a:rPr lang="nl-NL" sz="3200" spc="-30" dirty="0">
                <a:solidFill>
                  <a:srgbClr val="328CCC"/>
                </a:solidFill>
                <a:latin typeface="Arial Black"/>
                <a:cs typeface="Arial Black"/>
              </a:rPr>
              <a:t>Taalbeschouwing</a:t>
            </a:r>
            <a:endParaRPr sz="3200" dirty="0">
              <a:latin typeface="Arial Black"/>
              <a:cs typeface="Arial Black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1830730" y="1819215"/>
            <a:ext cx="6398259" cy="664283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eaLnBrk="1" hangingPunct="1">
              <a:buFontTx/>
              <a:buNone/>
            </a:pPr>
            <a:r>
              <a:rPr lang="nl-BE" altLang="nl-BE" sz="1400" dirty="0"/>
              <a:t>ontdekken hoe onze taal in elkaar zit: klanken, letters, woorden, zinnen …</a:t>
            </a:r>
          </a:p>
          <a:p>
            <a:pPr marL="12700">
              <a:spcBef>
                <a:spcPts val="919"/>
              </a:spcBef>
              <a:buClr>
                <a:srgbClr val="328CCC"/>
              </a:buClr>
              <a:tabLst>
                <a:tab pos="300355" algn="l"/>
              </a:tabLst>
            </a:pPr>
            <a:endParaRPr sz="1400" dirty="0">
              <a:latin typeface="Microsoft Sans Serif"/>
              <a:cs typeface="Microsoft Sans Serif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385989"/>
            <a:ext cx="1766481" cy="1876513"/>
          </a:xfrm>
          <a:prstGeom prst="rect">
            <a:avLst/>
          </a:prstGeom>
        </p:spPr>
      </p:pic>
      <p:pic>
        <p:nvPicPr>
          <p:cNvPr id="7" name="Afbeelding 6" descr="Afbeelding met clipart, Dierfiguur, zoogdier, Tekenfilm">
            <a:extLst>
              <a:ext uri="{FF2B5EF4-FFF2-40B4-BE49-F238E27FC236}">
                <a16:creationId xmlns:a16="http://schemas.microsoft.com/office/drawing/2014/main" id="{37FD1F63-EAC5-27BB-540E-96E9CF3ABA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357" y="26954"/>
            <a:ext cx="1217642" cy="1211366"/>
          </a:xfrm>
          <a:prstGeom prst="rect">
            <a:avLst/>
          </a:prstGeom>
        </p:spPr>
      </p:pic>
      <p:pic>
        <p:nvPicPr>
          <p:cNvPr id="8" name="Afbeelding 7" descr="Afbeelding met symbool, ontwerp&#10;&#10;Automatisch gegenereerde beschrijving">
            <a:extLst>
              <a:ext uri="{FF2B5EF4-FFF2-40B4-BE49-F238E27FC236}">
                <a16:creationId xmlns:a16="http://schemas.microsoft.com/office/drawing/2014/main" id="{D505BDB0-CCCD-A467-248F-D330F789FA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94" y="632637"/>
            <a:ext cx="724001" cy="733527"/>
          </a:xfrm>
          <a:prstGeom prst="rect">
            <a:avLst/>
          </a:prstGeom>
        </p:spPr>
      </p:pic>
      <p:sp>
        <p:nvSpPr>
          <p:cNvPr id="10" name="object 4">
            <a:extLst>
              <a:ext uri="{FF2B5EF4-FFF2-40B4-BE49-F238E27FC236}">
                <a16:creationId xmlns:a16="http://schemas.microsoft.com/office/drawing/2014/main" id="{D28FA403-6866-56F6-740B-AD260C082D0D}"/>
              </a:ext>
            </a:extLst>
          </p:cNvPr>
          <p:cNvSpPr txBox="1"/>
          <p:nvPr/>
        </p:nvSpPr>
        <p:spPr>
          <a:xfrm>
            <a:off x="1792630" y="1185520"/>
            <a:ext cx="2779370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nl-NL" sz="2700" b="1" spc="40" dirty="0">
                <a:solidFill>
                  <a:srgbClr val="174463"/>
                </a:solidFill>
                <a:latin typeface="Arial"/>
                <a:cs typeface="Arial"/>
              </a:rPr>
              <a:t>Taalsystematiek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F0F267D1-581B-0559-21C0-14440CA94B55}"/>
              </a:ext>
            </a:extLst>
          </p:cNvPr>
          <p:cNvSpPr txBox="1"/>
          <p:nvPr/>
        </p:nvSpPr>
        <p:spPr>
          <a:xfrm>
            <a:off x="1792630" y="2503192"/>
            <a:ext cx="2779370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nl-NL" sz="2700" b="1" spc="40" dirty="0">
                <a:solidFill>
                  <a:srgbClr val="174463"/>
                </a:solidFill>
                <a:latin typeface="Arial"/>
                <a:cs typeface="Arial"/>
              </a:rPr>
              <a:t>Taalschat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54E74C2B-C5F8-9A70-31F0-380D72BBCA9E}"/>
              </a:ext>
            </a:extLst>
          </p:cNvPr>
          <p:cNvSpPr txBox="1">
            <a:spLocks/>
          </p:cNvSpPr>
          <p:nvPr/>
        </p:nvSpPr>
        <p:spPr>
          <a:xfrm>
            <a:off x="1805970" y="3057535"/>
            <a:ext cx="6398259" cy="664283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>
            <a:lvl1pPr marL="0">
              <a:defRPr sz="1400" b="0" i="0">
                <a:solidFill>
                  <a:schemeClr val="tx1"/>
                </a:solidFill>
                <a:latin typeface="Microsoft Sans Serif"/>
                <a:ea typeface="+mn-ea"/>
                <a:cs typeface="Microsoft Sans Serif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Tx/>
              <a:buNone/>
            </a:pPr>
            <a:r>
              <a:rPr lang="nl-BE" altLang="nl-BE" sz="1400" dirty="0"/>
              <a:t>nieuwe woorden, uitdrukkingen leren kennen en gebruiken</a:t>
            </a:r>
          </a:p>
          <a:p>
            <a:pPr marL="12700">
              <a:spcBef>
                <a:spcPts val="919"/>
              </a:spcBef>
              <a:buClr>
                <a:srgbClr val="328CCC"/>
              </a:buClr>
              <a:tabLst>
                <a:tab pos="300355" algn="l"/>
              </a:tabLst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220149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object 17"/>
          <p:cNvGrpSpPr/>
          <p:nvPr/>
        </p:nvGrpSpPr>
        <p:grpSpPr>
          <a:xfrm>
            <a:off x="0" y="0"/>
            <a:ext cx="8964295" cy="5144770"/>
            <a:chOff x="0" y="0"/>
            <a:chExt cx="8964295" cy="5144770"/>
          </a:xfrm>
        </p:grpSpPr>
        <p:sp>
          <p:nvSpPr>
            <p:cNvPr id="18" name="object 18"/>
            <p:cNvSpPr/>
            <p:nvPr/>
          </p:nvSpPr>
          <p:spPr>
            <a:xfrm>
              <a:off x="0" y="0"/>
              <a:ext cx="828040" cy="5144770"/>
            </a:xfrm>
            <a:custGeom>
              <a:avLst/>
              <a:gdLst/>
              <a:ahLst/>
              <a:cxnLst/>
              <a:rect l="l" t="t" r="r" b="b"/>
              <a:pathLst>
                <a:path w="828040" h="5144770">
                  <a:moveTo>
                    <a:pt x="828001" y="0"/>
                  </a:moveTo>
                  <a:lnTo>
                    <a:pt x="0" y="0"/>
                  </a:lnTo>
                  <a:lnTo>
                    <a:pt x="0" y="5144401"/>
                  </a:lnTo>
                  <a:lnTo>
                    <a:pt x="828001" y="5144401"/>
                  </a:lnTo>
                  <a:lnTo>
                    <a:pt x="828001" y="0"/>
                  </a:lnTo>
                  <a:close/>
                </a:path>
              </a:pathLst>
            </a:custGeom>
            <a:solidFill>
              <a:srgbClr val="328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95998" y="0"/>
              <a:ext cx="1494155" cy="5144770"/>
            </a:xfrm>
            <a:custGeom>
              <a:avLst/>
              <a:gdLst/>
              <a:ahLst/>
              <a:cxnLst/>
              <a:rect l="l" t="t" r="r" b="b"/>
              <a:pathLst>
                <a:path w="1494155" h="5144770">
                  <a:moveTo>
                    <a:pt x="1165703" y="0"/>
                  </a:moveTo>
                  <a:lnTo>
                    <a:pt x="328299" y="0"/>
                  </a:lnTo>
                  <a:lnTo>
                    <a:pt x="324321" y="11341"/>
                  </a:lnTo>
                  <a:lnTo>
                    <a:pt x="311071" y="50915"/>
                  </a:lnTo>
                  <a:lnTo>
                    <a:pt x="298034" y="91669"/>
                  </a:lnTo>
                  <a:lnTo>
                    <a:pt x="285215" y="133584"/>
                  </a:lnTo>
                  <a:lnTo>
                    <a:pt x="272618" y="176641"/>
                  </a:lnTo>
                  <a:lnTo>
                    <a:pt x="260246" y="220823"/>
                  </a:lnTo>
                  <a:lnTo>
                    <a:pt x="248106" y="266111"/>
                  </a:lnTo>
                  <a:lnTo>
                    <a:pt x="236200" y="312487"/>
                  </a:lnTo>
                  <a:lnTo>
                    <a:pt x="224533" y="359933"/>
                  </a:lnTo>
                  <a:lnTo>
                    <a:pt x="213109" y="408430"/>
                  </a:lnTo>
                  <a:lnTo>
                    <a:pt x="201933" y="457960"/>
                  </a:lnTo>
                  <a:lnTo>
                    <a:pt x="191010" y="508505"/>
                  </a:lnTo>
                  <a:lnTo>
                    <a:pt x="180342" y="560047"/>
                  </a:lnTo>
                  <a:lnTo>
                    <a:pt x="169935" y="612568"/>
                  </a:lnTo>
                  <a:lnTo>
                    <a:pt x="159793" y="666048"/>
                  </a:lnTo>
                  <a:lnTo>
                    <a:pt x="149920" y="720471"/>
                  </a:lnTo>
                  <a:lnTo>
                    <a:pt x="140320" y="775817"/>
                  </a:lnTo>
                  <a:lnTo>
                    <a:pt x="130998" y="832069"/>
                  </a:lnTo>
                  <a:lnTo>
                    <a:pt x="121958" y="889208"/>
                  </a:lnTo>
                  <a:lnTo>
                    <a:pt x="113205" y="947216"/>
                  </a:lnTo>
                  <a:lnTo>
                    <a:pt x="104742" y="1006075"/>
                  </a:lnTo>
                  <a:lnTo>
                    <a:pt x="96574" y="1065767"/>
                  </a:lnTo>
                  <a:lnTo>
                    <a:pt x="88706" y="1126273"/>
                  </a:lnTo>
                  <a:lnTo>
                    <a:pt x="81141" y="1187575"/>
                  </a:lnTo>
                  <a:lnTo>
                    <a:pt x="73883" y="1249654"/>
                  </a:lnTo>
                  <a:lnTo>
                    <a:pt x="66938" y="1312493"/>
                  </a:lnTo>
                  <a:lnTo>
                    <a:pt x="60310" y="1376074"/>
                  </a:lnTo>
                  <a:lnTo>
                    <a:pt x="54002" y="1440378"/>
                  </a:lnTo>
                  <a:lnTo>
                    <a:pt x="48019" y="1505386"/>
                  </a:lnTo>
                  <a:lnTo>
                    <a:pt x="42365" y="1571081"/>
                  </a:lnTo>
                  <a:lnTo>
                    <a:pt x="37045" y="1637445"/>
                  </a:lnTo>
                  <a:lnTo>
                    <a:pt x="32063" y="1704458"/>
                  </a:lnTo>
                  <a:lnTo>
                    <a:pt x="27423" y="1772103"/>
                  </a:lnTo>
                  <a:lnTo>
                    <a:pt x="23129" y="1840362"/>
                  </a:lnTo>
                  <a:lnTo>
                    <a:pt x="19187" y="1909217"/>
                  </a:lnTo>
                  <a:lnTo>
                    <a:pt x="15599" y="1978648"/>
                  </a:lnTo>
                  <a:lnTo>
                    <a:pt x="12371" y="2048639"/>
                  </a:lnTo>
                  <a:lnTo>
                    <a:pt x="9506" y="2119170"/>
                  </a:lnTo>
                  <a:lnTo>
                    <a:pt x="7010" y="2190223"/>
                  </a:lnTo>
                  <a:lnTo>
                    <a:pt x="4886" y="2261781"/>
                  </a:lnTo>
                  <a:lnTo>
                    <a:pt x="3138" y="2333824"/>
                  </a:lnTo>
                  <a:lnTo>
                    <a:pt x="1771" y="2406336"/>
                  </a:lnTo>
                  <a:lnTo>
                    <a:pt x="790" y="2479296"/>
                  </a:lnTo>
                  <a:lnTo>
                    <a:pt x="198" y="2552688"/>
                  </a:lnTo>
                  <a:lnTo>
                    <a:pt x="0" y="2626493"/>
                  </a:lnTo>
                  <a:lnTo>
                    <a:pt x="198" y="2700298"/>
                  </a:lnTo>
                  <a:lnTo>
                    <a:pt x="790" y="2773691"/>
                  </a:lnTo>
                  <a:lnTo>
                    <a:pt x="1771" y="2846652"/>
                  </a:lnTo>
                  <a:lnTo>
                    <a:pt x="3138" y="2919164"/>
                  </a:lnTo>
                  <a:lnTo>
                    <a:pt x="4886" y="2991208"/>
                  </a:lnTo>
                  <a:lnTo>
                    <a:pt x="7010" y="3062766"/>
                  </a:lnTo>
                  <a:lnTo>
                    <a:pt x="9506" y="3133820"/>
                  </a:lnTo>
                  <a:lnTo>
                    <a:pt x="12371" y="3204351"/>
                  </a:lnTo>
                  <a:lnTo>
                    <a:pt x="15599" y="3274342"/>
                  </a:lnTo>
                  <a:lnTo>
                    <a:pt x="19187" y="3343774"/>
                  </a:lnTo>
                  <a:lnTo>
                    <a:pt x="23129" y="3412629"/>
                  </a:lnTo>
                  <a:lnTo>
                    <a:pt x="27423" y="3480888"/>
                  </a:lnTo>
                  <a:lnTo>
                    <a:pt x="32063" y="3548534"/>
                  </a:lnTo>
                  <a:lnTo>
                    <a:pt x="37045" y="3615548"/>
                  </a:lnTo>
                  <a:lnTo>
                    <a:pt x="42365" y="3681911"/>
                  </a:lnTo>
                  <a:lnTo>
                    <a:pt x="48019" y="3747607"/>
                  </a:lnTo>
                  <a:lnTo>
                    <a:pt x="54002" y="3812616"/>
                  </a:lnTo>
                  <a:lnTo>
                    <a:pt x="60310" y="3876920"/>
                  </a:lnTo>
                  <a:lnTo>
                    <a:pt x="66938" y="3940500"/>
                  </a:lnTo>
                  <a:lnTo>
                    <a:pt x="73883" y="4003340"/>
                  </a:lnTo>
                  <a:lnTo>
                    <a:pt x="81141" y="4065420"/>
                  </a:lnTo>
                  <a:lnTo>
                    <a:pt x="88706" y="4126722"/>
                  </a:lnTo>
                  <a:lnTo>
                    <a:pt x="96574" y="4187228"/>
                  </a:lnTo>
                  <a:lnTo>
                    <a:pt x="104742" y="4246920"/>
                  </a:lnTo>
                  <a:lnTo>
                    <a:pt x="113205" y="4305779"/>
                  </a:lnTo>
                  <a:lnTo>
                    <a:pt x="121958" y="4363787"/>
                  </a:lnTo>
                  <a:lnTo>
                    <a:pt x="130998" y="4420927"/>
                  </a:lnTo>
                  <a:lnTo>
                    <a:pt x="140320" y="4477179"/>
                  </a:lnTo>
                  <a:lnTo>
                    <a:pt x="149920" y="4532525"/>
                  </a:lnTo>
                  <a:lnTo>
                    <a:pt x="159793" y="4586948"/>
                  </a:lnTo>
                  <a:lnTo>
                    <a:pt x="169935" y="4640429"/>
                  </a:lnTo>
                  <a:lnTo>
                    <a:pt x="180342" y="4692950"/>
                  </a:lnTo>
                  <a:lnTo>
                    <a:pt x="191010" y="4744492"/>
                  </a:lnTo>
                  <a:lnTo>
                    <a:pt x="201933" y="4795037"/>
                  </a:lnTo>
                  <a:lnTo>
                    <a:pt x="213109" y="4844567"/>
                  </a:lnTo>
                  <a:lnTo>
                    <a:pt x="224533" y="4893065"/>
                  </a:lnTo>
                  <a:lnTo>
                    <a:pt x="236200" y="4940510"/>
                  </a:lnTo>
                  <a:lnTo>
                    <a:pt x="248106" y="4986886"/>
                  </a:lnTo>
                  <a:lnTo>
                    <a:pt x="260246" y="5032174"/>
                  </a:lnTo>
                  <a:lnTo>
                    <a:pt x="272618" y="5076356"/>
                  </a:lnTo>
                  <a:lnTo>
                    <a:pt x="285215" y="5119414"/>
                  </a:lnTo>
                  <a:lnTo>
                    <a:pt x="292857" y="5144401"/>
                  </a:lnTo>
                  <a:lnTo>
                    <a:pt x="1201144" y="5144401"/>
                  </a:lnTo>
                  <a:lnTo>
                    <a:pt x="1221384" y="5076356"/>
                  </a:lnTo>
                  <a:lnTo>
                    <a:pt x="1233755" y="5032174"/>
                  </a:lnTo>
                  <a:lnTo>
                    <a:pt x="1245896" y="4986886"/>
                  </a:lnTo>
                  <a:lnTo>
                    <a:pt x="1257802" y="4940510"/>
                  </a:lnTo>
                  <a:lnTo>
                    <a:pt x="1269469" y="4893065"/>
                  </a:lnTo>
                  <a:lnTo>
                    <a:pt x="1280892" y="4844567"/>
                  </a:lnTo>
                  <a:lnTo>
                    <a:pt x="1292068" y="4795037"/>
                  </a:lnTo>
                  <a:lnTo>
                    <a:pt x="1302992" y="4744492"/>
                  </a:lnTo>
                  <a:lnTo>
                    <a:pt x="1313660" y="4692950"/>
                  </a:lnTo>
                  <a:lnTo>
                    <a:pt x="1324067" y="4640429"/>
                  </a:lnTo>
                  <a:lnTo>
                    <a:pt x="1334209" y="4586948"/>
                  </a:lnTo>
                  <a:lnTo>
                    <a:pt x="1344082" y="4532525"/>
                  </a:lnTo>
                  <a:lnTo>
                    <a:pt x="1353682" y="4477179"/>
                  </a:lnTo>
                  <a:lnTo>
                    <a:pt x="1363003" y="4420927"/>
                  </a:lnTo>
                  <a:lnTo>
                    <a:pt x="1372043" y="4363787"/>
                  </a:lnTo>
                  <a:lnTo>
                    <a:pt x="1380797" y="4305779"/>
                  </a:lnTo>
                  <a:lnTo>
                    <a:pt x="1389259" y="4246920"/>
                  </a:lnTo>
                  <a:lnTo>
                    <a:pt x="1397427" y="4187228"/>
                  </a:lnTo>
                  <a:lnTo>
                    <a:pt x="1405296" y="4126722"/>
                  </a:lnTo>
                  <a:lnTo>
                    <a:pt x="1412861" y="4065420"/>
                  </a:lnTo>
                  <a:lnTo>
                    <a:pt x="1420118" y="4003340"/>
                  </a:lnTo>
                  <a:lnTo>
                    <a:pt x="1427063" y="3940500"/>
                  </a:lnTo>
                  <a:lnTo>
                    <a:pt x="1433692" y="3876920"/>
                  </a:lnTo>
                  <a:lnTo>
                    <a:pt x="1440000" y="3812616"/>
                  </a:lnTo>
                  <a:lnTo>
                    <a:pt x="1445983" y="3747607"/>
                  </a:lnTo>
                  <a:lnTo>
                    <a:pt x="1451637" y="3681911"/>
                  </a:lnTo>
                  <a:lnTo>
                    <a:pt x="1456957" y="3615548"/>
                  </a:lnTo>
                  <a:lnTo>
                    <a:pt x="1461939" y="3548534"/>
                  </a:lnTo>
                  <a:lnTo>
                    <a:pt x="1466579" y="3480888"/>
                  </a:lnTo>
                  <a:lnTo>
                    <a:pt x="1470872" y="3412629"/>
                  </a:lnTo>
                  <a:lnTo>
                    <a:pt x="1474815" y="3343774"/>
                  </a:lnTo>
                  <a:lnTo>
                    <a:pt x="1478403" y="3274342"/>
                  </a:lnTo>
                  <a:lnTo>
                    <a:pt x="1481631" y="3204351"/>
                  </a:lnTo>
                  <a:lnTo>
                    <a:pt x="1484495" y="3133820"/>
                  </a:lnTo>
                  <a:lnTo>
                    <a:pt x="1486992" y="3062766"/>
                  </a:lnTo>
                  <a:lnTo>
                    <a:pt x="1489116" y="2991208"/>
                  </a:lnTo>
                  <a:lnTo>
                    <a:pt x="1490863" y="2919164"/>
                  </a:lnTo>
                  <a:lnTo>
                    <a:pt x="1492230" y="2846652"/>
                  </a:lnTo>
                  <a:lnTo>
                    <a:pt x="1493212" y="2773691"/>
                  </a:lnTo>
                  <a:lnTo>
                    <a:pt x="1493804" y="2700298"/>
                  </a:lnTo>
                  <a:lnTo>
                    <a:pt x="1494002" y="2626493"/>
                  </a:lnTo>
                  <a:lnTo>
                    <a:pt x="1493804" y="2552688"/>
                  </a:lnTo>
                  <a:lnTo>
                    <a:pt x="1493212" y="2479296"/>
                  </a:lnTo>
                  <a:lnTo>
                    <a:pt x="1492230" y="2406336"/>
                  </a:lnTo>
                  <a:lnTo>
                    <a:pt x="1490863" y="2333824"/>
                  </a:lnTo>
                  <a:lnTo>
                    <a:pt x="1489116" y="2261781"/>
                  </a:lnTo>
                  <a:lnTo>
                    <a:pt x="1486992" y="2190223"/>
                  </a:lnTo>
                  <a:lnTo>
                    <a:pt x="1484495" y="2119170"/>
                  </a:lnTo>
                  <a:lnTo>
                    <a:pt x="1481631" y="2048639"/>
                  </a:lnTo>
                  <a:lnTo>
                    <a:pt x="1478403" y="1978648"/>
                  </a:lnTo>
                  <a:lnTo>
                    <a:pt x="1474815" y="1909217"/>
                  </a:lnTo>
                  <a:lnTo>
                    <a:pt x="1470872" y="1840362"/>
                  </a:lnTo>
                  <a:lnTo>
                    <a:pt x="1466579" y="1772103"/>
                  </a:lnTo>
                  <a:lnTo>
                    <a:pt x="1461939" y="1704458"/>
                  </a:lnTo>
                  <a:lnTo>
                    <a:pt x="1456957" y="1637445"/>
                  </a:lnTo>
                  <a:lnTo>
                    <a:pt x="1451637" y="1571081"/>
                  </a:lnTo>
                  <a:lnTo>
                    <a:pt x="1445983" y="1505386"/>
                  </a:lnTo>
                  <a:lnTo>
                    <a:pt x="1440000" y="1440378"/>
                  </a:lnTo>
                  <a:lnTo>
                    <a:pt x="1433692" y="1376074"/>
                  </a:lnTo>
                  <a:lnTo>
                    <a:pt x="1427063" y="1312493"/>
                  </a:lnTo>
                  <a:lnTo>
                    <a:pt x="1420118" y="1249654"/>
                  </a:lnTo>
                  <a:lnTo>
                    <a:pt x="1412861" y="1187575"/>
                  </a:lnTo>
                  <a:lnTo>
                    <a:pt x="1405296" y="1126273"/>
                  </a:lnTo>
                  <a:lnTo>
                    <a:pt x="1397427" y="1065767"/>
                  </a:lnTo>
                  <a:lnTo>
                    <a:pt x="1389259" y="1006075"/>
                  </a:lnTo>
                  <a:lnTo>
                    <a:pt x="1380797" y="947216"/>
                  </a:lnTo>
                  <a:lnTo>
                    <a:pt x="1372043" y="889208"/>
                  </a:lnTo>
                  <a:lnTo>
                    <a:pt x="1363003" y="832069"/>
                  </a:lnTo>
                  <a:lnTo>
                    <a:pt x="1353682" y="775817"/>
                  </a:lnTo>
                  <a:lnTo>
                    <a:pt x="1344082" y="720471"/>
                  </a:lnTo>
                  <a:lnTo>
                    <a:pt x="1334209" y="666048"/>
                  </a:lnTo>
                  <a:lnTo>
                    <a:pt x="1324067" y="612568"/>
                  </a:lnTo>
                  <a:lnTo>
                    <a:pt x="1313660" y="560047"/>
                  </a:lnTo>
                  <a:lnTo>
                    <a:pt x="1302992" y="508505"/>
                  </a:lnTo>
                  <a:lnTo>
                    <a:pt x="1292068" y="457960"/>
                  </a:lnTo>
                  <a:lnTo>
                    <a:pt x="1280892" y="408430"/>
                  </a:lnTo>
                  <a:lnTo>
                    <a:pt x="1269469" y="359933"/>
                  </a:lnTo>
                  <a:lnTo>
                    <a:pt x="1257802" y="312487"/>
                  </a:lnTo>
                  <a:lnTo>
                    <a:pt x="1245896" y="266111"/>
                  </a:lnTo>
                  <a:lnTo>
                    <a:pt x="1233755" y="220823"/>
                  </a:lnTo>
                  <a:lnTo>
                    <a:pt x="1221384" y="176641"/>
                  </a:lnTo>
                  <a:lnTo>
                    <a:pt x="1208787" y="133584"/>
                  </a:lnTo>
                  <a:lnTo>
                    <a:pt x="1195967" y="91669"/>
                  </a:lnTo>
                  <a:lnTo>
                    <a:pt x="1182930" y="50915"/>
                  </a:lnTo>
                  <a:lnTo>
                    <a:pt x="1169680" y="11341"/>
                  </a:lnTo>
                  <a:lnTo>
                    <a:pt x="11657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79994" y="4748404"/>
              <a:ext cx="8784590" cy="216535"/>
            </a:xfrm>
            <a:custGeom>
              <a:avLst/>
              <a:gdLst/>
              <a:ahLst/>
              <a:cxnLst/>
              <a:rect l="l" t="t" r="r" b="b"/>
              <a:pathLst>
                <a:path w="8784590" h="216535">
                  <a:moveTo>
                    <a:pt x="8745512" y="79006"/>
                  </a:moveTo>
                  <a:lnTo>
                    <a:pt x="8740749" y="79006"/>
                  </a:lnTo>
                  <a:lnTo>
                    <a:pt x="8740749" y="97167"/>
                  </a:lnTo>
                  <a:lnTo>
                    <a:pt x="8746375" y="100050"/>
                  </a:lnTo>
                  <a:lnTo>
                    <a:pt x="8755176" y="101777"/>
                  </a:lnTo>
                  <a:lnTo>
                    <a:pt x="8761945" y="101777"/>
                  </a:lnTo>
                  <a:lnTo>
                    <a:pt x="8771232" y="100426"/>
                  </a:lnTo>
                  <a:lnTo>
                    <a:pt x="8778166" y="96589"/>
                  </a:lnTo>
                  <a:lnTo>
                    <a:pt x="8778272" y="96443"/>
                  </a:lnTo>
                  <a:lnTo>
                    <a:pt x="8752141" y="96443"/>
                  </a:lnTo>
                  <a:lnTo>
                    <a:pt x="8747099" y="90246"/>
                  </a:lnTo>
                  <a:lnTo>
                    <a:pt x="8745512" y="79006"/>
                  </a:lnTo>
                  <a:close/>
                </a:path>
                <a:path w="8784590" h="216535">
                  <a:moveTo>
                    <a:pt x="8767419" y="33731"/>
                  </a:moveTo>
                  <a:lnTo>
                    <a:pt x="8759786" y="33731"/>
                  </a:lnTo>
                  <a:lnTo>
                    <a:pt x="8750962" y="35159"/>
                  </a:lnTo>
                  <a:lnTo>
                    <a:pt x="8744338" y="38993"/>
                  </a:lnTo>
                  <a:lnTo>
                    <a:pt x="8740175" y="44559"/>
                  </a:lnTo>
                  <a:lnTo>
                    <a:pt x="8738730" y="51181"/>
                  </a:lnTo>
                  <a:lnTo>
                    <a:pt x="8739686" y="57684"/>
                  </a:lnTo>
                  <a:lnTo>
                    <a:pt x="8743130" y="63417"/>
                  </a:lnTo>
                  <a:lnTo>
                    <a:pt x="8749928" y="68797"/>
                  </a:lnTo>
                  <a:lnTo>
                    <a:pt x="8760942" y="74244"/>
                  </a:lnTo>
                  <a:lnTo>
                    <a:pt x="8770747" y="78422"/>
                  </a:lnTo>
                  <a:lnTo>
                    <a:pt x="8774061" y="81165"/>
                  </a:lnTo>
                  <a:lnTo>
                    <a:pt x="8774061" y="91986"/>
                  </a:lnTo>
                  <a:lnTo>
                    <a:pt x="8768727" y="96443"/>
                  </a:lnTo>
                  <a:lnTo>
                    <a:pt x="8778272" y="96443"/>
                  </a:lnTo>
                  <a:lnTo>
                    <a:pt x="8782505" y="90590"/>
                  </a:lnTo>
                  <a:lnTo>
                    <a:pt x="8784005" y="82753"/>
                  </a:lnTo>
                  <a:lnTo>
                    <a:pt x="8784005" y="78282"/>
                  </a:lnTo>
                  <a:lnTo>
                    <a:pt x="8782850" y="75107"/>
                  </a:lnTo>
                  <a:lnTo>
                    <a:pt x="8781122" y="72517"/>
                  </a:lnTo>
                  <a:lnTo>
                    <a:pt x="8778240" y="68046"/>
                  </a:lnTo>
                  <a:lnTo>
                    <a:pt x="8772182" y="65303"/>
                  </a:lnTo>
                  <a:lnTo>
                    <a:pt x="8754732" y="57670"/>
                  </a:lnTo>
                  <a:lnTo>
                    <a:pt x="8749258" y="54063"/>
                  </a:lnTo>
                  <a:lnTo>
                    <a:pt x="8749258" y="42532"/>
                  </a:lnTo>
                  <a:lnTo>
                    <a:pt x="8753297" y="39065"/>
                  </a:lnTo>
                  <a:lnTo>
                    <a:pt x="8778140" y="39065"/>
                  </a:lnTo>
                  <a:lnTo>
                    <a:pt x="8773909" y="35750"/>
                  </a:lnTo>
                  <a:lnTo>
                    <a:pt x="8767419" y="33731"/>
                  </a:lnTo>
                  <a:close/>
                </a:path>
                <a:path w="8784590" h="216535">
                  <a:moveTo>
                    <a:pt x="8778140" y="39065"/>
                  </a:moveTo>
                  <a:lnTo>
                    <a:pt x="8768003" y="39065"/>
                  </a:lnTo>
                  <a:lnTo>
                    <a:pt x="8772613" y="43967"/>
                  </a:lnTo>
                  <a:lnTo>
                    <a:pt x="8774772" y="55499"/>
                  </a:lnTo>
                  <a:lnTo>
                    <a:pt x="8779243" y="55499"/>
                  </a:lnTo>
                  <a:lnTo>
                    <a:pt x="8779243" y="39928"/>
                  </a:lnTo>
                  <a:lnTo>
                    <a:pt x="8778140" y="39065"/>
                  </a:lnTo>
                  <a:close/>
                </a:path>
                <a:path w="8784590" h="216535">
                  <a:moveTo>
                    <a:pt x="8719705" y="0"/>
                  </a:moveTo>
                  <a:lnTo>
                    <a:pt x="8711349" y="0"/>
                  </a:lnTo>
                  <a:lnTo>
                    <a:pt x="8707742" y="3314"/>
                  </a:lnTo>
                  <a:lnTo>
                    <a:pt x="8707742" y="12103"/>
                  </a:lnTo>
                  <a:lnTo>
                    <a:pt x="8711057" y="15570"/>
                  </a:lnTo>
                  <a:lnTo>
                    <a:pt x="8719997" y="15570"/>
                  </a:lnTo>
                  <a:lnTo>
                    <a:pt x="8723312" y="11963"/>
                  </a:lnTo>
                  <a:lnTo>
                    <a:pt x="8723312" y="3314"/>
                  </a:lnTo>
                  <a:lnTo>
                    <a:pt x="8719705" y="0"/>
                  </a:lnTo>
                  <a:close/>
                </a:path>
                <a:path w="8784590" h="216535">
                  <a:moveTo>
                    <a:pt x="8722156" y="33731"/>
                  </a:moveTo>
                  <a:lnTo>
                    <a:pt x="8718550" y="33731"/>
                  </a:lnTo>
                  <a:lnTo>
                    <a:pt x="8698509" y="40805"/>
                  </a:lnTo>
                  <a:lnTo>
                    <a:pt x="8698509" y="44119"/>
                  </a:lnTo>
                  <a:lnTo>
                    <a:pt x="8710041" y="50025"/>
                  </a:lnTo>
                  <a:lnTo>
                    <a:pt x="8710041" y="94145"/>
                  </a:lnTo>
                  <a:lnTo>
                    <a:pt x="8709133" y="101390"/>
                  </a:lnTo>
                  <a:lnTo>
                    <a:pt x="8706564" y="108867"/>
                  </a:lnTo>
                  <a:lnTo>
                    <a:pt x="8702561" y="116587"/>
                  </a:lnTo>
                  <a:lnTo>
                    <a:pt x="8697353" y="124561"/>
                  </a:lnTo>
                  <a:lnTo>
                    <a:pt x="8702255" y="127736"/>
                  </a:lnTo>
                  <a:lnTo>
                    <a:pt x="8722068" y="94145"/>
                  </a:lnTo>
                  <a:lnTo>
                    <a:pt x="8722156" y="33731"/>
                  </a:lnTo>
                  <a:close/>
                </a:path>
                <a:path w="8784590" h="216535">
                  <a:moveTo>
                    <a:pt x="8683091" y="33731"/>
                  </a:moveTo>
                  <a:lnTo>
                    <a:pt x="8679484" y="33731"/>
                  </a:lnTo>
                  <a:lnTo>
                    <a:pt x="8660015" y="40805"/>
                  </a:lnTo>
                  <a:lnTo>
                    <a:pt x="8660015" y="44119"/>
                  </a:lnTo>
                  <a:lnTo>
                    <a:pt x="8670975" y="49593"/>
                  </a:lnTo>
                  <a:lnTo>
                    <a:pt x="8670975" y="90538"/>
                  </a:lnTo>
                  <a:lnTo>
                    <a:pt x="8667369" y="94856"/>
                  </a:lnTo>
                  <a:lnTo>
                    <a:pt x="8660599" y="95008"/>
                  </a:lnTo>
                  <a:lnTo>
                    <a:pt x="8660599" y="100203"/>
                  </a:lnTo>
                  <a:lnTo>
                    <a:pt x="8692019" y="100203"/>
                  </a:lnTo>
                  <a:lnTo>
                    <a:pt x="8692019" y="95008"/>
                  </a:lnTo>
                  <a:lnTo>
                    <a:pt x="8686406" y="94856"/>
                  </a:lnTo>
                  <a:lnTo>
                    <a:pt x="8683091" y="90830"/>
                  </a:lnTo>
                  <a:lnTo>
                    <a:pt x="8683091" y="33731"/>
                  </a:lnTo>
                  <a:close/>
                </a:path>
                <a:path w="8784590" h="216535">
                  <a:moveTo>
                    <a:pt x="8680640" y="0"/>
                  </a:moveTo>
                  <a:lnTo>
                    <a:pt x="8672271" y="0"/>
                  </a:lnTo>
                  <a:lnTo>
                    <a:pt x="8668664" y="3314"/>
                  </a:lnTo>
                  <a:lnTo>
                    <a:pt x="8668664" y="12103"/>
                  </a:lnTo>
                  <a:lnTo>
                    <a:pt x="8671979" y="15570"/>
                  </a:lnTo>
                  <a:lnTo>
                    <a:pt x="8680919" y="15570"/>
                  </a:lnTo>
                  <a:lnTo>
                    <a:pt x="8684234" y="11963"/>
                  </a:lnTo>
                  <a:lnTo>
                    <a:pt x="8684234" y="3314"/>
                  </a:lnTo>
                  <a:lnTo>
                    <a:pt x="8680640" y="0"/>
                  </a:lnTo>
                  <a:close/>
                </a:path>
                <a:path w="8784590" h="216535">
                  <a:moveTo>
                    <a:pt x="8631478" y="147955"/>
                  </a:moveTo>
                  <a:lnTo>
                    <a:pt x="8619364" y="150624"/>
                  </a:lnTo>
                  <a:lnTo>
                    <a:pt x="8609726" y="157968"/>
                  </a:lnTo>
                  <a:lnTo>
                    <a:pt x="8603361" y="168989"/>
                  </a:lnTo>
                  <a:lnTo>
                    <a:pt x="8601062" y="182689"/>
                  </a:lnTo>
                  <a:lnTo>
                    <a:pt x="8603354" y="196231"/>
                  </a:lnTo>
                  <a:lnTo>
                    <a:pt x="8609672" y="206756"/>
                  </a:lnTo>
                  <a:lnTo>
                    <a:pt x="8619182" y="213575"/>
                  </a:lnTo>
                  <a:lnTo>
                    <a:pt x="8631047" y="216001"/>
                  </a:lnTo>
                  <a:lnTo>
                    <a:pt x="8639047" y="214964"/>
                  </a:lnTo>
                  <a:lnTo>
                    <a:pt x="8646290" y="211926"/>
                  </a:lnTo>
                  <a:lnTo>
                    <a:pt x="8652613" y="206995"/>
                  </a:lnTo>
                  <a:lnTo>
                    <a:pt x="8654595" y="204457"/>
                  </a:lnTo>
                  <a:lnTo>
                    <a:pt x="8636952" y="204457"/>
                  </a:lnTo>
                  <a:lnTo>
                    <a:pt x="8627011" y="202457"/>
                  </a:lnTo>
                  <a:lnTo>
                    <a:pt x="8619058" y="196781"/>
                  </a:lnTo>
                  <a:lnTo>
                    <a:pt x="8613781" y="187917"/>
                  </a:lnTo>
                  <a:lnTo>
                    <a:pt x="8611870" y="176352"/>
                  </a:lnTo>
                  <a:lnTo>
                    <a:pt x="8611870" y="174472"/>
                  </a:lnTo>
                  <a:lnTo>
                    <a:pt x="8657856" y="174472"/>
                  </a:lnTo>
                  <a:lnTo>
                    <a:pt x="8656791" y="169291"/>
                  </a:lnTo>
                  <a:lnTo>
                    <a:pt x="8612733" y="169291"/>
                  </a:lnTo>
                  <a:lnTo>
                    <a:pt x="8614321" y="158902"/>
                  </a:lnTo>
                  <a:lnTo>
                    <a:pt x="8620379" y="153276"/>
                  </a:lnTo>
                  <a:lnTo>
                    <a:pt x="8646441" y="153276"/>
                  </a:lnTo>
                  <a:lnTo>
                    <a:pt x="8642311" y="150253"/>
                  </a:lnTo>
                  <a:lnTo>
                    <a:pt x="8631478" y="147955"/>
                  </a:lnTo>
                  <a:close/>
                </a:path>
                <a:path w="8784590" h="216535">
                  <a:moveTo>
                    <a:pt x="8654834" y="197548"/>
                  </a:moveTo>
                  <a:lnTo>
                    <a:pt x="8649500" y="202298"/>
                  </a:lnTo>
                  <a:lnTo>
                    <a:pt x="8643734" y="204457"/>
                  </a:lnTo>
                  <a:lnTo>
                    <a:pt x="8654595" y="204457"/>
                  </a:lnTo>
                  <a:lnTo>
                    <a:pt x="8657856" y="200279"/>
                  </a:lnTo>
                  <a:lnTo>
                    <a:pt x="8654834" y="197548"/>
                  </a:lnTo>
                  <a:close/>
                </a:path>
                <a:path w="8784590" h="216535">
                  <a:moveTo>
                    <a:pt x="8646441" y="153276"/>
                  </a:moveTo>
                  <a:lnTo>
                    <a:pt x="8636520" y="153276"/>
                  </a:lnTo>
                  <a:lnTo>
                    <a:pt x="8641575" y="159054"/>
                  </a:lnTo>
                  <a:lnTo>
                    <a:pt x="8642718" y="169291"/>
                  </a:lnTo>
                  <a:lnTo>
                    <a:pt x="8656791" y="169291"/>
                  </a:lnTo>
                  <a:lnTo>
                    <a:pt x="8655867" y="164794"/>
                  </a:lnTo>
                  <a:lnTo>
                    <a:pt x="8650563" y="156294"/>
                  </a:lnTo>
                  <a:lnTo>
                    <a:pt x="8646441" y="153276"/>
                  </a:lnTo>
                  <a:close/>
                </a:path>
                <a:path w="8784590" h="216535">
                  <a:moveTo>
                    <a:pt x="8578850" y="35318"/>
                  </a:moveTo>
                  <a:lnTo>
                    <a:pt x="8552319" y="35318"/>
                  </a:lnTo>
                  <a:lnTo>
                    <a:pt x="8552319" y="40513"/>
                  </a:lnTo>
                  <a:lnTo>
                    <a:pt x="8555926" y="41376"/>
                  </a:lnTo>
                  <a:lnTo>
                    <a:pt x="8557082" y="42811"/>
                  </a:lnTo>
                  <a:lnTo>
                    <a:pt x="8560721" y="51612"/>
                  </a:lnTo>
                  <a:lnTo>
                    <a:pt x="8580869" y="101777"/>
                  </a:lnTo>
                  <a:lnTo>
                    <a:pt x="8585771" y="101777"/>
                  </a:lnTo>
                  <a:lnTo>
                    <a:pt x="8593097" y="85204"/>
                  </a:lnTo>
                  <a:lnTo>
                    <a:pt x="8587066" y="85204"/>
                  </a:lnTo>
                  <a:lnTo>
                    <a:pt x="8572944" y="51320"/>
                  </a:lnTo>
                  <a:lnTo>
                    <a:pt x="8572080" y="49453"/>
                  </a:lnTo>
                  <a:lnTo>
                    <a:pt x="8571649" y="47142"/>
                  </a:lnTo>
                  <a:lnTo>
                    <a:pt x="8571649" y="42532"/>
                  </a:lnTo>
                  <a:lnTo>
                    <a:pt x="8574087" y="40652"/>
                  </a:lnTo>
                  <a:lnTo>
                    <a:pt x="8578850" y="40513"/>
                  </a:lnTo>
                  <a:lnTo>
                    <a:pt x="8578850" y="35318"/>
                  </a:lnTo>
                  <a:close/>
                </a:path>
                <a:path w="8784590" h="216535">
                  <a:moveTo>
                    <a:pt x="8616449" y="60693"/>
                  </a:moveTo>
                  <a:lnTo>
                    <a:pt x="8603932" y="60693"/>
                  </a:lnTo>
                  <a:lnTo>
                    <a:pt x="8619794" y="101777"/>
                  </a:lnTo>
                  <a:lnTo>
                    <a:pt x="8624404" y="101777"/>
                  </a:lnTo>
                  <a:lnTo>
                    <a:pt x="8631693" y="84201"/>
                  </a:lnTo>
                  <a:lnTo>
                    <a:pt x="8625852" y="84201"/>
                  </a:lnTo>
                  <a:lnTo>
                    <a:pt x="8616449" y="60693"/>
                  </a:lnTo>
                  <a:close/>
                </a:path>
                <a:path w="8784590" h="216535">
                  <a:moveTo>
                    <a:pt x="8620226" y="35318"/>
                  </a:moveTo>
                  <a:lnTo>
                    <a:pt x="8588946" y="35318"/>
                  </a:lnTo>
                  <a:lnTo>
                    <a:pt x="8588946" y="40513"/>
                  </a:lnTo>
                  <a:lnTo>
                    <a:pt x="8594852" y="40513"/>
                  </a:lnTo>
                  <a:lnTo>
                    <a:pt x="8596731" y="41808"/>
                  </a:lnTo>
                  <a:lnTo>
                    <a:pt x="8601341" y="53340"/>
                  </a:lnTo>
                  <a:lnTo>
                    <a:pt x="8587066" y="85204"/>
                  </a:lnTo>
                  <a:lnTo>
                    <a:pt x="8593097" y="85204"/>
                  </a:lnTo>
                  <a:lnTo>
                    <a:pt x="8603932" y="60693"/>
                  </a:lnTo>
                  <a:lnTo>
                    <a:pt x="8616449" y="60693"/>
                  </a:lnTo>
                  <a:lnTo>
                    <a:pt x="8612691" y="51320"/>
                  </a:lnTo>
                  <a:lnTo>
                    <a:pt x="8611870" y="48590"/>
                  </a:lnTo>
                  <a:lnTo>
                    <a:pt x="8611870" y="42532"/>
                  </a:lnTo>
                  <a:lnTo>
                    <a:pt x="8614321" y="41084"/>
                  </a:lnTo>
                  <a:lnTo>
                    <a:pt x="8620226" y="40513"/>
                  </a:lnTo>
                  <a:lnTo>
                    <a:pt x="8620226" y="35318"/>
                  </a:lnTo>
                  <a:close/>
                </a:path>
                <a:path w="8784590" h="216535">
                  <a:moveTo>
                    <a:pt x="8655113" y="35318"/>
                  </a:moveTo>
                  <a:lnTo>
                    <a:pt x="8631478" y="35318"/>
                  </a:lnTo>
                  <a:lnTo>
                    <a:pt x="8631478" y="40513"/>
                  </a:lnTo>
                  <a:lnTo>
                    <a:pt x="8637092" y="40513"/>
                  </a:lnTo>
                  <a:lnTo>
                    <a:pt x="8639795" y="42811"/>
                  </a:lnTo>
                  <a:lnTo>
                    <a:pt x="8639906" y="49453"/>
                  </a:lnTo>
                  <a:lnTo>
                    <a:pt x="8639403" y="51612"/>
                  </a:lnTo>
                  <a:lnTo>
                    <a:pt x="8625852" y="84201"/>
                  </a:lnTo>
                  <a:lnTo>
                    <a:pt x="8631693" y="84201"/>
                  </a:lnTo>
                  <a:lnTo>
                    <a:pt x="8648915" y="42672"/>
                  </a:lnTo>
                  <a:lnTo>
                    <a:pt x="8650503" y="41376"/>
                  </a:lnTo>
                  <a:lnTo>
                    <a:pt x="8655113" y="40513"/>
                  </a:lnTo>
                  <a:lnTo>
                    <a:pt x="8655113" y="35318"/>
                  </a:lnTo>
                  <a:close/>
                </a:path>
                <a:path w="8784590" h="216535">
                  <a:moveTo>
                    <a:pt x="8523058" y="33731"/>
                  </a:moveTo>
                  <a:lnTo>
                    <a:pt x="8519452" y="33731"/>
                  </a:lnTo>
                  <a:lnTo>
                    <a:pt x="8500275" y="41516"/>
                  </a:lnTo>
                  <a:lnTo>
                    <a:pt x="8500275" y="44831"/>
                  </a:lnTo>
                  <a:lnTo>
                    <a:pt x="8510943" y="50165"/>
                  </a:lnTo>
                  <a:lnTo>
                    <a:pt x="8510943" y="90678"/>
                  </a:lnTo>
                  <a:lnTo>
                    <a:pt x="8507336" y="95008"/>
                  </a:lnTo>
                  <a:lnTo>
                    <a:pt x="8500275" y="95008"/>
                  </a:lnTo>
                  <a:lnTo>
                    <a:pt x="8500275" y="100203"/>
                  </a:lnTo>
                  <a:lnTo>
                    <a:pt x="8537765" y="100203"/>
                  </a:lnTo>
                  <a:lnTo>
                    <a:pt x="8537765" y="95008"/>
                  </a:lnTo>
                  <a:lnTo>
                    <a:pt x="8526233" y="94856"/>
                  </a:lnTo>
                  <a:lnTo>
                    <a:pt x="8523058" y="92989"/>
                  </a:lnTo>
                  <a:lnTo>
                    <a:pt x="8523058" y="55791"/>
                  </a:lnTo>
                  <a:lnTo>
                    <a:pt x="8528481" y="48006"/>
                  </a:lnTo>
                  <a:lnTo>
                    <a:pt x="8523058" y="48006"/>
                  </a:lnTo>
                  <a:lnTo>
                    <a:pt x="8523058" y="33731"/>
                  </a:lnTo>
                  <a:close/>
                </a:path>
                <a:path w="8784590" h="216535">
                  <a:moveTo>
                    <a:pt x="8551427" y="45123"/>
                  </a:moveTo>
                  <a:lnTo>
                    <a:pt x="8539632" y="45123"/>
                  </a:lnTo>
                  <a:lnTo>
                    <a:pt x="8540788" y="51904"/>
                  </a:lnTo>
                  <a:lnTo>
                    <a:pt x="8549728" y="51904"/>
                  </a:lnTo>
                  <a:lnTo>
                    <a:pt x="8551427" y="45123"/>
                  </a:lnTo>
                  <a:close/>
                </a:path>
                <a:path w="8784590" h="216535">
                  <a:moveTo>
                    <a:pt x="8546985" y="34315"/>
                  </a:moveTo>
                  <a:lnTo>
                    <a:pt x="8532863" y="34315"/>
                  </a:lnTo>
                  <a:lnTo>
                    <a:pt x="8529256" y="38201"/>
                  </a:lnTo>
                  <a:lnTo>
                    <a:pt x="8523351" y="48006"/>
                  </a:lnTo>
                  <a:lnTo>
                    <a:pt x="8528481" y="48006"/>
                  </a:lnTo>
                  <a:lnTo>
                    <a:pt x="8528685" y="47713"/>
                  </a:lnTo>
                  <a:lnTo>
                    <a:pt x="8531275" y="45123"/>
                  </a:lnTo>
                  <a:lnTo>
                    <a:pt x="8551427" y="45123"/>
                  </a:lnTo>
                  <a:lnTo>
                    <a:pt x="8551500" y="44831"/>
                  </a:lnTo>
                  <a:lnTo>
                    <a:pt x="8551608" y="39357"/>
                  </a:lnTo>
                  <a:lnTo>
                    <a:pt x="8546985" y="34315"/>
                  </a:lnTo>
                  <a:close/>
                </a:path>
                <a:path w="8784590" h="216535">
                  <a:moveTo>
                    <a:pt x="8494522" y="156743"/>
                  </a:moveTo>
                  <a:lnTo>
                    <a:pt x="8482406" y="156743"/>
                  </a:lnTo>
                  <a:lnTo>
                    <a:pt x="8482406" y="211670"/>
                  </a:lnTo>
                  <a:lnTo>
                    <a:pt x="8486152" y="216001"/>
                  </a:lnTo>
                  <a:lnTo>
                    <a:pt x="8502307" y="216001"/>
                  </a:lnTo>
                  <a:lnTo>
                    <a:pt x="8508072" y="214706"/>
                  </a:lnTo>
                  <a:lnTo>
                    <a:pt x="8514842" y="213550"/>
                  </a:lnTo>
                  <a:lnTo>
                    <a:pt x="8514842" y="207200"/>
                  </a:lnTo>
                  <a:lnTo>
                    <a:pt x="8496820" y="207200"/>
                  </a:lnTo>
                  <a:lnTo>
                    <a:pt x="8494522" y="205613"/>
                  </a:lnTo>
                  <a:lnTo>
                    <a:pt x="8494522" y="156743"/>
                  </a:lnTo>
                  <a:close/>
                </a:path>
                <a:path w="8784590" h="216535">
                  <a:moveTo>
                    <a:pt x="8514842" y="206476"/>
                  </a:moveTo>
                  <a:lnTo>
                    <a:pt x="8512975" y="206768"/>
                  </a:lnTo>
                  <a:lnTo>
                    <a:pt x="8508644" y="207200"/>
                  </a:lnTo>
                  <a:lnTo>
                    <a:pt x="8514842" y="207200"/>
                  </a:lnTo>
                  <a:lnTo>
                    <a:pt x="8514842" y="206476"/>
                  </a:lnTo>
                  <a:close/>
                </a:path>
                <a:path w="8784590" h="216535">
                  <a:moveTo>
                    <a:pt x="8494522" y="137998"/>
                  </a:moveTo>
                  <a:lnTo>
                    <a:pt x="8489619" y="137998"/>
                  </a:lnTo>
                  <a:lnTo>
                    <a:pt x="8482545" y="147078"/>
                  </a:lnTo>
                  <a:lnTo>
                    <a:pt x="8477211" y="150837"/>
                  </a:lnTo>
                  <a:lnTo>
                    <a:pt x="8471598" y="152844"/>
                  </a:lnTo>
                  <a:lnTo>
                    <a:pt x="8471598" y="156743"/>
                  </a:lnTo>
                  <a:lnTo>
                    <a:pt x="8514130" y="156743"/>
                  </a:lnTo>
                  <a:lnTo>
                    <a:pt x="8514130" y="149529"/>
                  </a:lnTo>
                  <a:lnTo>
                    <a:pt x="8494522" y="149529"/>
                  </a:lnTo>
                  <a:lnTo>
                    <a:pt x="8494522" y="137998"/>
                  </a:lnTo>
                  <a:close/>
                </a:path>
                <a:path w="8784590" h="216535">
                  <a:moveTo>
                    <a:pt x="8466112" y="33731"/>
                  </a:moveTo>
                  <a:lnTo>
                    <a:pt x="8453995" y="36402"/>
                  </a:lnTo>
                  <a:lnTo>
                    <a:pt x="8444353" y="43751"/>
                  </a:lnTo>
                  <a:lnTo>
                    <a:pt x="8437983" y="54776"/>
                  </a:lnTo>
                  <a:lnTo>
                    <a:pt x="8435682" y="68478"/>
                  </a:lnTo>
                  <a:lnTo>
                    <a:pt x="8437976" y="82012"/>
                  </a:lnTo>
                  <a:lnTo>
                    <a:pt x="8444299" y="92533"/>
                  </a:lnTo>
                  <a:lnTo>
                    <a:pt x="8453813" y="99351"/>
                  </a:lnTo>
                  <a:lnTo>
                    <a:pt x="8465680" y="101777"/>
                  </a:lnTo>
                  <a:lnTo>
                    <a:pt x="8473680" y="100742"/>
                  </a:lnTo>
                  <a:lnTo>
                    <a:pt x="8480923" y="97709"/>
                  </a:lnTo>
                  <a:lnTo>
                    <a:pt x="8487247" y="92782"/>
                  </a:lnTo>
                  <a:lnTo>
                    <a:pt x="8489227" y="90246"/>
                  </a:lnTo>
                  <a:lnTo>
                    <a:pt x="8471585" y="90246"/>
                  </a:lnTo>
                  <a:lnTo>
                    <a:pt x="8461644" y="88246"/>
                  </a:lnTo>
                  <a:lnTo>
                    <a:pt x="8453691" y="82570"/>
                  </a:lnTo>
                  <a:lnTo>
                    <a:pt x="8448415" y="73706"/>
                  </a:lnTo>
                  <a:lnTo>
                    <a:pt x="8446503" y="62141"/>
                  </a:lnTo>
                  <a:lnTo>
                    <a:pt x="8446503" y="60261"/>
                  </a:lnTo>
                  <a:lnTo>
                    <a:pt x="8492490" y="60261"/>
                  </a:lnTo>
                  <a:lnTo>
                    <a:pt x="8491419" y="55067"/>
                  </a:lnTo>
                  <a:lnTo>
                    <a:pt x="8447366" y="55067"/>
                  </a:lnTo>
                  <a:lnTo>
                    <a:pt x="8448954" y="44691"/>
                  </a:lnTo>
                  <a:lnTo>
                    <a:pt x="8455012" y="39065"/>
                  </a:lnTo>
                  <a:lnTo>
                    <a:pt x="8481082" y="39065"/>
                  </a:lnTo>
                  <a:lnTo>
                    <a:pt x="8476943" y="36031"/>
                  </a:lnTo>
                  <a:lnTo>
                    <a:pt x="8466112" y="33731"/>
                  </a:lnTo>
                  <a:close/>
                </a:path>
                <a:path w="8784590" h="216535">
                  <a:moveTo>
                    <a:pt x="8489467" y="83324"/>
                  </a:moveTo>
                  <a:lnTo>
                    <a:pt x="8484133" y="88087"/>
                  </a:lnTo>
                  <a:lnTo>
                    <a:pt x="8478367" y="90246"/>
                  </a:lnTo>
                  <a:lnTo>
                    <a:pt x="8489227" y="90246"/>
                  </a:lnTo>
                  <a:lnTo>
                    <a:pt x="8492490" y="86067"/>
                  </a:lnTo>
                  <a:lnTo>
                    <a:pt x="8489467" y="83324"/>
                  </a:lnTo>
                  <a:close/>
                </a:path>
                <a:path w="8784590" h="216535">
                  <a:moveTo>
                    <a:pt x="8481082" y="39065"/>
                  </a:moveTo>
                  <a:lnTo>
                    <a:pt x="8471154" y="39065"/>
                  </a:lnTo>
                  <a:lnTo>
                    <a:pt x="8476195" y="44831"/>
                  </a:lnTo>
                  <a:lnTo>
                    <a:pt x="8477351" y="55067"/>
                  </a:lnTo>
                  <a:lnTo>
                    <a:pt x="8491419" y="55067"/>
                  </a:lnTo>
                  <a:lnTo>
                    <a:pt x="8490495" y="50581"/>
                  </a:lnTo>
                  <a:lnTo>
                    <a:pt x="8485192" y="42076"/>
                  </a:lnTo>
                  <a:lnTo>
                    <a:pt x="8481082" y="39065"/>
                  </a:lnTo>
                  <a:close/>
                </a:path>
                <a:path w="8784590" h="216535">
                  <a:moveTo>
                    <a:pt x="8435555" y="147955"/>
                  </a:moveTo>
                  <a:lnTo>
                    <a:pt x="8431949" y="147955"/>
                  </a:lnTo>
                  <a:lnTo>
                    <a:pt x="8412772" y="155727"/>
                  </a:lnTo>
                  <a:lnTo>
                    <a:pt x="8412772" y="159054"/>
                  </a:lnTo>
                  <a:lnTo>
                    <a:pt x="8423440" y="164388"/>
                  </a:lnTo>
                  <a:lnTo>
                    <a:pt x="8423440" y="204901"/>
                  </a:lnTo>
                  <a:lnTo>
                    <a:pt x="8419833" y="209219"/>
                  </a:lnTo>
                  <a:lnTo>
                    <a:pt x="8412772" y="209219"/>
                  </a:lnTo>
                  <a:lnTo>
                    <a:pt x="8412772" y="214414"/>
                  </a:lnTo>
                  <a:lnTo>
                    <a:pt x="8450262" y="214414"/>
                  </a:lnTo>
                  <a:lnTo>
                    <a:pt x="8450262" y="209219"/>
                  </a:lnTo>
                  <a:lnTo>
                    <a:pt x="8438718" y="209080"/>
                  </a:lnTo>
                  <a:lnTo>
                    <a:pt x="8435555" y="207200"/>
                  </a:lnTo>
                  <a:lnTo>
                    <a:pt x="8435555" y="170002"/>
                  </a:lnTo>
                  <a:lnTo>
                    <a:pt x="8440974" y="162217"/>
                  </a:lnTo>
                  <a:lnTo>
                    <a:pt x="8435555" y="162217"/>
                  </a:lnTo>
                  <a:lnTo>
                    <a:pt x="8435555" y="147955"/>
                  </a:lnTo>
                  <a:close/>
                </a:path>
                <a:path w="8784590" h="216535">
                  <a:moveTo>
                    <a:pt x="8463915" y="159334"/>
                  </a:moveTo>
                  <a:lnTo>
                    <a:pt x="8452129" y="159334"/>
                  </a:lnTo>
                  <a:lnTo>
                    <a:pt x="8453285" y="166116"/>
                  </a:lnTo>
                  <a:lnTo>
                    <a:pt x="8462225" y="166116"/>
                  </a:lnTo>
                  <a:lnTo>
                    <a:pt x="8463915" y="159334"/>
                  </a:lnTo>
                  <a:close/>
                </a:path>
                <a:path w="8784590" h="216535">
                  <a:moveTo>
                    <a:pt x="8459482" y="148526"/>
                  </a:moveTo>
                  <a:lnTo>
                    <a:pt x="8445360" y="148526"/>
                  </a:lnTo>
                  <a:lnTo>
                    <a:pt x="8441753" y="152412"/>
                  </a:lnTo>
                  <a:lnTo>
                    <a:pt x="8435835" y="162217"/>
                  </a:lnTo>
                  <a:lnTo>
                    <a:pt x="8440974" y="162217"/>
                  </a:lnTo>
                  <a:lnTo>
                    <a:pt x="8441169" y="161937"/>
                  </a:lnTo>
                  <a:lnTo>
                    <a:pt x="8443772" y="159334"/>
                  </a:lnTo>
                  <a:lnTo>
                    <a:pt x="8463915" y="159334"/>
                  </a:lnTo>
                  <a:lnTo>
                    <a:pt x="8463985" y="159054"/>
                  </a:lnTo>
                  <a:lnTo>
                    <a:pt x="8464092" y="153568"/>
                  </a:lnTo>
                  <a:lnTo>
                    <a:pt x="8459482" y="148526"/>
                  </a:lnTo>
                  <a:close/>
                </a:path>
                <a:path w="8784590" h="216535">
                  <a:moveTo>
                    <a:pt x="8392439" y="33731"/>
                  </a:moveTo>
                  <a:lnTo>
                    <a:pt x="8387537" y="33731"/>
                  </a:lnTo>
                  <a:lnTo>
                    <a:pt x="8374119" y="36725"/>
                  </a:lnTo>
                  <a:lnTo>
                    <a:pt x="8363011" y="44815"/>
                  </a:lnTo>
                  <a:lnTo>
                    <a:pt x="8355445" y="56662"/>
                  </a:lnTo>
                  <a:lnTo>
                    <a:pt x="8352650" y="70929"/>
                  </a:lnTo>
                  <a:lnTo>
                    <a:pt x="8354797" y="83170"/>
                  </a:lnTo>
                  <a:lnTo>
                    <a:pt x="8360633" y="92949"/>
                  </a:lnTo>
                  <a:lnTo>
                    <a:pt x="8369254" y="99431"/>
                  </a:lnTo>
                  <a:lnTo>
                    <a:pt x="8379752" y="101777"/>
                  </a:lnTo>
                  <a:lnTo>
                    <a:pt x="8385925" y="101082"/>
                  </a:lnTo>
                  <a:lnTo>
                    <a:pt x="8392058" y="99021"/>
                  </a:lnTo>
                  <a:lnTo>
                    <a:pt x="8398057" y="95637"/>
                  </a:lnTo>
                  <a:lnTo>
                    <a:pt x="8402401" y="92125"/>
                  </a:lnTo>
                  <a:lnTo>
                    <a:pt x="8386521" y="92125"/>
                  </a:lnTo>
                  <a:lnTo>
                    <a:pt x="8377344" y="89624"/>
                  </a:lnTo>
                  <a:lnTo>
                    <a:pt x="8370503" y="83040"/>
                  </a:lnTo>
                  <a:lnTo>
                    <a:pt x="8366229" y="73753"/>
                  </a:lnTo>
                  <a:lnTo>
                    <a:pt x="8364753" y="63144"/>
                  </a:lnTo>
                  <a:lnTo>
                    <a:pt x="8366362" y="54041"/>
                  </a:lnTo>
                  <a:lnTo>
                    <a:pt x="8370703" y="46669"/>
                  </a:lnTo>
                  <a:lnTo>
                    <a:pt x="8377044" y="41731"/>
                  </a:lnTo>
                  <a:lnTo>
                    <a:pt x="8384654" y="39928"/>
                  </a:lnTo>
                  <a:lnTo>
                    <a:pt x="8415934" y="39928"/>
                  </a:lnTo>
                  <a:lnTo>
                    <a:pt x="8415934" y="36474"/>
                  </a:lnTo>
                  <a:lnTo>
                    <a:pt x="8403831" y="36474"/>
                  </a:lnTo>
                  <a:lnTo>
                    <a:pt x="8396909" y="34594"/>
                  </a:lnTo>
                  <a:lnTo>
                    <a:pt x="8392439" y="33731"/>
                  </a:lnTo>
                  <a:close/>
                </a:path>
                <a:path w="8784590" h="216535">
                  <a:moveTo>
                    <a:pt x="8416614" y="90970"/>
                  </a:moveTo>
                  <a:lnTo>
                    <a:pt x="8403831" y="90970"/>
                  </a:lnTo>
                  <a:lnTo>
                    <a:pt x="8403831" y="101777"/>
                  </a:lnTo>
                  <a:lnTo>
                    <a:pt x="8407425" y="101777"/>
                  </a:lnTo>
                  <a:lnTo>
                    <a:pt x="8426323" y="97751"/>
                  </a:lnTo>
                  <a:lnTo>
                    <a:pt x="8426323" y="92697"/>
                  </a:lnTo>
                  <a:lnTo>
                    <a:pt x="8417521" y="92697"/>
                  </a:lnTo>
                  <a:lnTo>
                    <a:pt x="8416614" y="90970"/>
                  </a:lnTo>
                  <a:close/>
                </a:path>
                <a:path w="8784590" h="216535">
                  <a:moveTo>
                    <a:pt x="8426323" y="91986"/>
                  </a:moveTo>
                  <a:lnTo>
                    <a:pt x="8424735" y="92405"/>
                  </a:lnTo>
                  <a:lnTo>
                    <a:pt x="8424011" y="92697"/>
                  </a:lnTo>
                  <a:lnTo>
                    <a:pt x="8426323" y="92697"/>
                  </a:lnTo>
                  <a:lnTo>
                    <a:pt x="8426323" y="91986"/>
                  </a:lnTo>
                  <a:close/>
                </a:path>
                <a:path w="8784590" h="216535">
                  <a:moveTo>
                    <a:pt x="8415934" y="39928"/>
                  </a:moveTo>
                  <a:lnTo>
                    <a:pt x="8384654" y="39928"/>
                  </a:lnTo>
                  <a:lnTo>
                    <a:pt x="8392274" y="41585"/>
                  </a:lnTo>
                  <a:lnTo>
                    <a:pt x="8398352" y="46256"/>
                  </a:lnTo>
                  <a:lnTo>
                    <a:pt x="8402376" y="53494"/>
                  </a:lnTo>
                  <a:lnTo>
                    <a:pt x="8403831" y="62852"/>
                  </a:lnTo>
                  <a:lnTo>
                    <a:pt x="8403831" y="83908"/>
                  </a:lnTo>
                  <a:lnTo>
                    <a:pt x="8399640" y="89242"/>
                  </a:lnTo>
                  <a:lnTo>
                    <a:pt x="8393595" y="92125"/>
                  </a:lnTo>
                  <a:lnTo>
                    <a:pt x="8402401" y="92125"/>
                  </a:lnTo>
                  <a:lnTo>
                    <a:pt x="8403831" y="90970"/>
                  </a:lnTo>
                  <a:lnTo>
                    <a:pt x="8416614" y="90970"/>
                  </a:lnTo>
                  <a:lnTo>
                    <a:pt x="8415934" y="89674"/>
                  </a:lnTo>
                  <a:lnTo>
                    <a:pt x="8415934" y="39928"/>
                  </a:lnTo>
                  <a:close/>
                </a:path>
                <a:path w="8784590" h="216535">
                  <a:moveTo>
                    <a:pt x="8415934" y="0"/>
                  </a:moveTo>
                  <a:lnTo>
                    <a:pt x="8412327" y="0"/>
                  </a:lnTo>
                  <a:lnTo>
                    <a:pt x="8393303" y="5626"/>
                  </a:lnTo>
                  <a:lnTo>
                    <a:pt x="8393303" y="8940"/>
                  </a:lnTo>
                  <a:lnTo>
                    <a:pt x="8403831" y="14706"/>
                  </a:lnTo>
                  <a:lnTo>
                    <a:pt x="8403831" y="36474"/>
                  </a:lnTo>
                  <a:lnTo>
                    <a:pt x="8415934" y="36474"/>
                  </a:lnTo>
                  <a:lnTo>
                    <a:pt x="8415934" y="0"/>
                  </a:lnTo>
                  <a:close/>
                </a:path>
                <a:path w="8784590" h="216535">
                  <a:moveTo>
                    <a:pt x="8378609" y="147955"/>
                  </a:moveTo>
                  <a:lnTo>
                    <a:pt x="8366492" y="150624"/>
                  </a:lnTo>
                  <a:lnTo>
                    <a:pt x="8356850" y="157968"/>
                  </a:lnTo>
                  <a:lnTo>
                    <a:pt x="8350480" y="168989"/>
                  </a:lnTo>
                  <a:lnTo>
                    <a:pt x="8348179" y="182689"/>
                  </a:lnTo>
                  <a:lnTo>
                    <a:pt x="8350473" y="196231"/>
                  </a:lnTo>
                  <a:lnTo>
                    <a:pt x="8356796" y="206756"/>
                  </a:lnTo>
                  <a:lnTo>
                    <a:pt x="8366310" y="213575"/>
                  </a:lnTo>
                  <a:lnTo>
                    <a:pt x="8378177" y="216001"/>
                  </a:lnTo>
                  <a:lnTo>
                    <a:pt x="8386177" y="214964"/>
                  </a:lnTo>
                  <a:lnTo>
                    <a:pt x="8393420" y="211926"/>
                  </a:lnTo>
                  <a:lnTo>
                    <a:pt x="8399744" y="206995"/>
                  </a:lnTo>
                  <a:lnTo>
                    <a:pt x="8401725" y="204457"/>
                  </a:lnTo>
                  <a:lnTo>
                    <a:pt x="8384082" y="204457"/>
                  </a:lnTo>
                  <a:lnTo>
                    <a:pt x="8374141" y="202457"/>
                  </a:lnTo>
                  <a:lnTo>
                    <a:pt x="8366188" y="196781"/>
                  </a:lnTo>
                  <a:lnTo>
                    <a:pt x="8360912" y="187917"/>
                  </a:lnTo>
                  <a:lnTo>
                    <a:pt x="8359000" y="176352"/>
                  </a:lnTo>
                  <a:lnTo>
                    <a:pt x="8359000" y="174472"/>
                  </a:lnTo>
                  <a:lnTo>
                    <a:pt x="8404987" y="174472"/>
                  </a:lnTo>
                  <a:lnTo>
                    <a:pt x="8403919" y="169291"/>
                  </a:lnTo>
                  <a:lnTo>
                    <a:pt x="8359863" y="169291"/>
                  </a:lnTo>
                  <a:lnTo>
                    <a:pt x="8361451" y="158902"/>
                  </a:lnTo>
                  <a:lnTo>
                    <a:pt x="8367509" y="153276"/>
                  </a:lnTo>
                  <a:lnTo>
                    <a:pt x="8393568" y="153276"/>
                  </a:lnTo>
                  <a:lnTo>
                    <a:pt x="8389440" y="150253"/>
                  </a:lnTo>
                  <a:lnTo>
                    <a:pt x="8378609" y="147955"/>
                  </a:lnTo>
                  <a:close/>
                </a:path>
                <a:path w="8784590" h="216535">
                  <a:moveTo>
                    <a:pt x="8401964" y="197548"/>
                  </a:moveTo>
                  <a:lnTo>
                    <a:pt x="8396630" y="202298"/>
                  </a:lnTo>
                  <a:lnTo>
                    <a:pt x="8390864" y="204457"/>
                  </a:lnTo>
                  <a:lnTo>
                    <a:pt x="8401725" y="204457"/>
                  </a:lnTo>
                  <a:lnTo>
                    <a:pt x="8404987" y="200279"/>
                  </a:lnTo>
                  <a:lnTo>
                    <a:pt x="8401964" y="197548"/>
                  </a:lnTo>
                  <a:close/>
                </a:path>
                <a:path w="8784590" h="216535">
                  <a:moveTo>
                    <a:pt x="8393568" y="153276"/>
                  </a:moveTo>
                  <a:lnTo>
                    <a:pt x="8383651" y="153276"/>
                  </a:lnTo>
                  <a:lnTo>
                    <a:pt x="8388692" y="159054"/>
                  </a:lnTo>
                  <a:lnTo>
                    <a:pt x="8389848" y="169291"/>
                  </a:lnTo>
                  <a:lnTo>
                    <a:pt x="8403919" y="169291"/>
                  </a:lnTo>
                  <a:lnTo>
                    <a:pt x="8402992" y="164794"/>
                  </a:lnTo>
                  <a:lnTo>
                    <a:pt x="8397689" y="156294"/>
                  </a:lnTo>
                  <a:lnTo>
                    <a:pt x="8393568" y="153276"/>
                  </a:lnTo>
                  <a:close/>
                </a:path>
                <a:path w="8784590" h="216535">
                  <a:moveTo>
                    <a:pt x="8289493" y="33731"/>
                  </a:moveTo>
                  <a:lnTo>
                    <a:pt x="8285899" y="33731"/>
                  </a:lnTo>
                  <a:lnTo>
                    <a:pt x="8267725" y="40513"/>
                  </a:lnTo>
                  <a:lnTo>
                    <a:pt x="8267725" y="43827"/>
                  </a:lnTo>
                  <a:lnTo>
                    <a:pt x="8277390" y="49301"/>
                  </a:lnTo>
                  <a:lnTo>
                    <a:pt x="8277390" y="90678"/>
                  </a:lnTo>
                  <a:lnTo>
                    <a:pt x="8274354" y="94716"/>
                  </a:lnTo>
                  <a:lnTo>
                    <a:pt x="8266722" y="95008"/>
                  </a:lnTo>
                  <a:lnTo>
                    <a:pt x="8266722" y="100203"/>
                  </a:lnTo>
                  <a:lnTo>
                    <a:pt x="8301177" y="100203"/>
                  </a:lnTo>
                  <a:lnTo>
                    <a:pt x="8301177" y="95008"/>
                  </a:lnTo>
                  <a:lnTo>
                    <a:pt x="8292096" y="95008"/>
                  </a:lnTo>
                  <a:lnTo>
                    <a:pt x="8289572" y="90538"/>
                  </a:lnTo>
                  <a:lnTo>
                    <a:pt x="8289493" y="51904"/>
                  </a:lnTo>
                  <a:lnTo>
                    <a:pt x="8295703" y="46710"/>
                  </a:lnTo>
                  <a:lnTo>
                    <a:pt x="8296993" y="45986"/>
                  </a:lnTo>
                  <a:lnTo>
                    <a:pt x="8289493" y="45986"/>
                  </a:lnTo>
                  <a:lnTo>
                    <a:pt x="8289493" y="33731"/>
                  </a:lnTo>
                  <a:close/>
                </a:path>
                <a:path w="8784590" h="216535">
                  <a:moveTo>
                    <a:pt x="8331063" y="43395"/>
                  </a:moveTo>
                  <a:lnTo>
                    <a:pt x="8317318" y="43395"/>
                  </a:lnTo>
                  <a:lnTo>
                    <a:pt x="8321941" y="49885"/>
                  </a:lnTo>
                  <a:lnTo>
                    <a:pt x="8321846" y="90678"/>
                  </a:lnTo>
                  <a:lnTo>
                    <a:pt x="8318906" y="95008"/>
                  </a:lnTo>
                  <a:lnTo>
                    <a:pt x="8310257" y="95008"/>
                  </a:lnTo>
                  <a:lnTo>
                    <a:pt x="8310257" y="100203"/>
                  </a:lnTo>
                  <a:lnTo>
                    <a:pt x="8344281" y="100203"/>
                  </a:lnTo>
                  <a:lnTo>
                    <a:pt x="8344281" y="95008"/>
                  </a:lnTo>
                  <a:lnTo>
                    <a:pt x="8336927" y="94284"/>
                  </a:lnTo>
                  <a:lnTo>
                    <a:pt x="8334044" y="91262"/>
                  </a:lnTo>
                  <a:lnTo>
                    <a:pt x="8334044" y="55651"/>
                  </a:lnTo>
                  <a:lnTo>
                    <a:pt x="8332659" y="46080"/>
                  </a:lnTo>
                  <a:lnTo>
                    <a:pt x="8331063" y="43395"/>
                  </a:lnTo>
                  <a:close/>
                </a:path>
                <a:path w="8784590" h="216535">
                  <a:moveTo>
                    <a:pt x="8312848" y="33731"/>
                  </a:moveTo>
                  <a:lnTo>
                    <a:pt x="8306410" y="34633"/>
                  </a:lnTo>
                  <a:lnTo>
                    <a:pt x="8300131" y="37158"/>
                  </a:lnTo>
                  <a:lnTo>
                    <a:pt x="8294444" y="41033"/>
                  </a:lnTo>
                  <a:lnTo>
                    <a:pt x="8289785" y="45986"/>
                  </a:lnTo>
                  <a:lnTo>
                    <a:pt x="8296993" y="45986"/>
                  </a:lnTo>
                  <a:lnTo>
                    <a:pt x="8301608" y="43395"/>
                  </a:lnTo>
                  <a:lnTo>
                    <a:pt x="8331063" y="43395"/>
                  </a:lnTo>
                  <a:lnTo>
                    <a:pt x="8328585" y="39228"/>
                  </a:lnTo>
                  <a:lnTo>
                    <a:pt x="8321941" y="35107"/>
                  </a:lnTo>
                  <a:lnTo>
                    <a:pt x="8312848" y="33731"/>
                  </a:lnTo>
                  <a:close/>
                </a:path>
                <a:path w="8784590" h="216535">
                  <a:moveTo>
                    <a:pt x="8279701" y="156743"/>
                  </a:moveTo>
                  <a:lnTo>
                    <a:pt x="8267598" y="156743"/>
                  </a:lnTo>
                  <a:lnTo>
                    <a:pt x="8267598" y="211670"/>
                  </a:lnTo>
                  <a:lnTo>
                    <a:pt x="8271344" y="216001"/>
                  </a:lnTo>
                  <a:lnTo>
                    <a:pt x="8287486" y="216001"/>
                  </a:lnTo>
                  <a:lnTo>
                    <a:pt x="8293252" y="214706"/>
                  </a:lnTo>
                  <a:lnTo>
                    <a:pt x="8300034" y="213550"/>
                  </a:lnTo>
                  <a:lnTo>
                    <a:pt x="8300034" y="207200"/>
                  </a:lnTo>
                  <a:lnTo>
                    <a:pt x="8282012" y="207200"/>
                  </a:lnTo>
                  <a:lnTo>
                    <a:pt x="8279701" y="205613"/>
                  </a:lnTo>
                  <a:lnTo>
                    <a:pt x="8279701" y="156743"/>
                  </a:lnTo>
                  <a:close/>
                </a:path>
                <a:path w="8784590" h="216535">
                  <a:moveTo>
                    <a:pt x="8300034" y="206476"/>
                  </a:moveTo>
                  <a:lnTo>
                    <a:pt x="8298154" y="206768"/>
                  </a:lnTo>
                  <a:lnTo>
                    <a:pt x="8293836" y="207200"/>
                  </a:lnTo>
                  <a:lnTo>
                    <a:pt x="8300034" y="207200"/>
                  </a:lnTo>
                  <a:lnTo>
                    <a:pt x="8300034" y="206476"/>
                  </a:lnTo>
                  <a:close/>
                </a:path>
                <a:path w="8784590" h="216535">
                  <a:moveTo>
                    <a:pt x="8279701" y="137998"/>
                  </a:moveTo>
                  <a:lnTo>
                    <a:pt x="8274799" y="137998"/>
                  </a:lnTo>
                  <a:lnTo>
                    <a:pt x="8267738" y="147078"/>
                  </a:lnTo>
                  <a:lnTo>
                    <a:pt x="8262404" y="150837"/>
                  </a:lnTo>
                  <a:lnTo>
                    <a:pt x="8256778" y="152844"/>
                  </a:lnTo>
                  <a:lnTo>
                    <a:pt x="8256778" y="156743"/>
                  </a:lnTo>
                  <a:lnTo>
                    <a:pt x="8299310" y="156743"/>
                  </a:lnTo>
                  <a:lnTo>
                    <a:pt x="8299310" y="149529"/>
                  </a:lnTo>
                  <a:lnTo>
                    <a:pt x="8279701" y="149529"/>
                  </a:lnTo>
                  <a:lnTo>
                    <a:pt x="8279701" y="137998"/>
                  </a:lnTo>
                  <a:close/>
                </a:path>
                <a:path w="8784590" h="216535">
                  <a:moveTo>
                    <a:pt x="8205736" y="139"/>
                  </a:moveTo>
                  <a:lnTo>
                    <a:pt x="8186263" y="3687"/>
                  </a:lnTo>
                  <a:lnTo>
                    <a:pt x="8169995" y="14033"/>
                  </a:lnTo>
                  <a:lnTo>
                    <a:pt x="8158837" y="30732"/>
                  </a:lnTo>
                  <a:lnTo>
                    <a:pt x="8154695" y="53340"/>
                  </a:lnTo>
                  <a:lnTo>
                    <a:pt x="8158485" y="72612"/>
                  </a:lnTo>
                  <a:lnTo>
                    <a:pt x="8168898" y="88017"/>
                  </a:lnTo>
                  <a:lnTo>
                    <a:pt x="8184500" y="98231"/>
                  </a:lnTo>
                  <a:lnTo>
                    <a:pt x="8203857" y="101930"/>
                  </a:lnTo>
                  <a:lnTo>
                    <a:pt x="8224393" y="98149"/>
                  </a:lnTo>
                  <a:lnTo>
                    <a:pt x="8228230" y="95732"/>
                  </a:lnTo>
                  <a:lnTo>
                    <a:pt x="8206892" y="95732"/>
                  </a:lnTo>
                  <a:lnTo>
                    <a:pt x="8192885" y="91859"/>
                  </a:lnTo>
                  <a:lnTo>
                    <a:pt x="8181894" y="81186"/>
                  </a:lnTo>
                  <a:lnTo>
                    <a:pt x="8174715" y="65134"/>
                  </a:lnTo>
                  <a:lnTo>
                    <a:pt x="8172145" y="45123"/>
                  </a:lnTo>
                  <a:lnTo>
                    <a:pt x="8174513" y="28663"/>
                  </a:lnTo>
                  <a:lnTo>
                    <a:pt x="8181030" y="16486"/>
                  </a:lnTo>
                  <a:lnTo>
                    <a:pt x="8190817" y="8931"/>
                  </a:lnTo>
                  <a:lnTo>
                    <a:pt x="8202993" y="6337"/>
                  </a:lnTo>
                  <a:lnTo>
                    <a:pt x="8229347" y="6337"/>
                  </a:lnTo>
                  <a:lnTo>
                    <a:pt x="8225914" y="4052"/>
                  </a:lnTo>
                  <a:lnTo>
                    <a:pt x="8205736" y="139"/>
                  </a:lnTo>
                  <a:close/>
                </a:path>
                <a:path w="8784590" h="216535">
                  <a:moveTo>
                    <a:pt x="8229347" y="6337"/>
                  </a:moveTo>
                  <a:lnTo>
                    <a:pt x="8202993" y="6337"/>
                  </a:lnTo>
                  <a:lnTo>
                    <a:pt x="8217408" y="9972"/>
                  </a:lnTo>
                  <a:lnTo>
                    <a:pt x="8228877" y="20272"/>
                  </a:lnTo>
                  <a:lnTo>
                    <a:pt x="8236453" y="36330"/>
                  </a:lnTo>
                  <a:lnTo>
                    <a:pt x="8239188" y="57238"/>
                  </a:lnTo>
                  <a:lnTo>
                    <a:pt x="8236878" y="73288"/>
                  </a:lnTo>
                  <a:lnTo>
                    <a:pt x="8230336" y="85405"/>
                  </a:lnTo>
                  <a:lnTo>
                    <a:pt x="8220146" y="93063"/>
                  </a:lnTo>
                  <a:lnTo>
                    <a:pt x="8206892" y="95732"/>
                  </a:lnTo>
                  <a:lnTo>
                    <a:pt x="8228230" y="95732"/>
                  </a:lnTo>
                  <a:lnTo>
                    <a:pt x="8241166" y="87583"/>
                  </a:lnTo>
                  <a:lnTo>
                    <a:pt x="8252477" y="71396"/>
                  </a:lnTo>
                  <a:lnTo>
                    <a:pt x="8256625" y="50749"/>
                  </a:lnTo>
                  <a:lnTo>
                    <a:pt x="8252749" y="30856"/>
                  </a:lnTo>
                  <a:lnTo>
                    <a:pt x="8242049" y="14790"/>
                  </a:lnTo>
                  <a:lnTo>
                    <a:pt x="8229347" y="6337"/>
                  </a:lnTo>
                  <a:close/>
                </a:path>
                <a:path w="8784590" h="216535">
                  <a:moveTo>
                    <a:pt x="8146630" y="147955"/>
                  </a:moveTo>
                  <a:lnTo>
                    <a:pt x="8133981" y="150567"/>
                  </a:lnTo>
                  <a:lnTo>
                    <a:pt x="8123724" y="157721"/>
                  </a:lnTo>
                  <a:lnTo>
                    <a:pt x="8116846" y="168389"/>
                  </a:lnTo>
                  <a:lnTo>
                    <a:pt x="8114334" y="181546"/>
                  </a:lnTo>
                  <a:lnTo>
                    <a:pt x="8117005" y="194897"/>
                  </a:lnTo>
                  <a:lnTo>
                    <a:pt x="8124232" y="205855"/>
                  </a:lnTo>
                  <a:lnTo>
                    <a:pt x="8134839" y="213273"/>
                  </a:lnTo>
                  <a:lnTo>
                    <a:pt x="8147646" y="216001"/>
                  </a:lnTo>
                  <a:lnTo>
                    <a:pt x="8160435" y="213371"/>
                  </a:lnTo>
                  <a:lnTo>
                    <a:pt x="8164264" y="210667"/>
                  </a:lnTo>
                  <a:lnTo>
                    <a:pt x="8142592" y="210667"/>
                  </a:lnTo>
                  <a:lnTo>
                    <a:pt x="8138121" y="207060"/>
                  </a:lnTo>
                  <a:lnTo>
                    <a:pt x="8128038" y="175920"/>
                  </a:lnTo>
                  <a:lnTo>
                    <a:pt x="8129125" y="166118"/>
                  </a:lnTo>
                  <a:lnTo>
                    <a:pt x="8132416" y="159030"/>
                  </a:lnTo>
                  <a:lnTo>
                    <a:pt x="8137950" y="154726"/>
                  </a:lnTo>
                  <a:lnTo>
                    <a:pt x="8145767" y="153276"/>
                  </a:lnTo>
                  <a:lnTo>
                    <a:pt x="8164450" y="153276"/>
                  </a:lnTo>
                  <a:lnTo>
                    <a:pt x="8160071" y="150422"/>
                  </a:lnTo>
                  <a:lnTo>
                    <a:pt x="8146630" y="147955"/>
                  </a:lnTo>
                  <a:close/>
                </a:path>
                <a:path w="8784590" h="216535">
                  <a:moveTo>
                    <a:pt x="8164450" y="153276"/>
                  </a:moveTo>
                  <a:lnTo>
                    <a:pt x="8153704" y="153276"/>
                  </a:lnTo>
                  <a:lnTo>
                    <a:pt x="8159470" y="159054"/>
                  </a:lnTo>
                  <a:lnTo>
                    <a:pt x="8163003" y="167896"/>
                  </a:lnTo>
                  <a:lnTo>
                    <a:pt x="8165668" y="174472"/>
                  </a:lnTo>
                  <a:lnTo>
                    <a:pt x="8167034" y="182573"/>
                  </a:lnTo>
                  <a:lnTo>
                    <a:pt x="8167103" y="190195"/>
                  </a:lnTo>
                  <a:lnTo>
                    <a:pt x="8165826" y="198746"/>
                  </a:lnTo>
                  <a:lnTo>
                    <a:pt x="8162185" y="205189"/>
                  </a:lnTo>
                  <a:lnTo>
                    <a:pt x="8156462" y="209252"/>
                  </a:lnTo>
                  <a:lnTo>
                    <a:pt x="8148942" y="210667"/>
                  </a:lnTo>
                  <a:lnTo>
                    <a:pt x="8164264" y="210667"/>
                  </a:lnTo>
                  <a:lnTo>
                    <a:pt x="8170727" y="206103"/>
                  </a:lnTo>
                  <a:lnTo>
                    <a:pt x="8177588" y="195132"/>
                  </a:lnTo>
                  <a:lnTo>
                    <a:pt x="8180082" y="181394"/>
                  </a:lnTo>
                  <a:lnTo>
                    <a:pt x="8177593" y="167896"/>
                  </a:lnTo>
                  <a:lnTo>
                    <a:pt x="8170657" y="157321"/>
                  </a:lnTo>
                  <a:lnTo>
                    <a:pt x="8164450" y="153276"/>
                  </a:lnTo>
                  <a:close/>
                </a:path>
                <a:path w="8784590" h="216535">
                  <a:moveTo>
                    <a:pt x="8107832" y="61277"/>
                  </a:moveTo>
                  <a:lnTo>
                    <a:pt x="0" y="61277"/>
                  </a:lnTo>
                  <a:lnTo>
                    <a:pt x="0" y="67475"/>
                  </a:lnTo>
                  <a:lnTo>
                    <a:pt x="8107832" y="67475"/>
                  </a:lnTo>
                  <a:lnTo>
                    <a:pt x="8107832" y="61277"/>
                  </a:lnTo>
                  <a:close/>
                </a:path>
                <a:path w="8784590" h="216535">
                  <a:moveTo>
                    <a:pt x="8071091" y="147955"/>
                  </a:moveTo>
                  <a:lnTo>
                    <a:pt x="8066189" y="147955"/>
                  </a:lnTo>
                  <a:lnTo>
                    <a:pt x="8052770" y="150947"/>
                  </a:lnTo>
                  <a:lnTo>
                    <a:pt x="8041663" y="159032"/>
                  </a:lnTo>
                  <a:lnTo>
                    <a:pt x="8034097" y="170875"/>
                  </a:lnTo>
                  <a:lnTo>
                    <a:pt x="8031302" y="185140"/>
                  </a:lnTo>
                  <a:lnTo>
                    <a:pt x="8033449" y="197383"/>
                  </a:lnTo>
                  <a:lnTo>
                    <a:pt x="8039285" y="207167"/>
                  </a:lnTo>
                  <a:lnTo>
                    <a:pt x="8047906" y="213653"/>
                  </a:lnTo>
                  <a:lnTo>
                    <a:pt x="8058404" y="216001"/>
                  </a:lnTo>
                  <a:lnTo>
                    <a:pt x="8064577" y="215305"/>
                  </a:lnTo>
                  <a:lnTo>
                    <a:pt x="8070710" y="213244"/>
                  </a:lnTo>
                  <a:lnTo>
                    <a:pt x="8076709" y="209856"/>
                  </a:lnTo>
                  <a:lnTo>
                    <a:pt x="8081055" y="206336"/>
                  </a:lnTo>
                  <a:lnTo>
                    <a:pt x="8065173" y="206336"/>
                  </a:lnTo>
                  <a:lnTo>
                    <a:pt x="8055996" y="203837"/>
                  </a:lnTo>
                  <a:lnTo>
                    <a:pt x="8049155" y="197256"/>
                  </a:lnTo>
                  <a:lnTo>
                    <a:pt x="8044881" y="187970"/>
                  </a:lnTo>
                  <a:lnTo>
                    <a:pt x="8043405" y="177355"/>
                  </a:lnTo>
                  <a:lnTo>
                    <a:pt x="8045014" y="168259"/>
                  </a:lnTo>
                  <a:lnTo>
                    <a:pt x="8049355" y="160891"/>
                  </a:lnTo>
                  <a:lnTo>
                    <a:pt x="8055696" y="155954"/>
                  </a:lnTo>
                  <a:lnTo>
                    <a:pt x="8063306" y="154152"/>
                  </a:lnTo>
                  <a:lnTo>
                    <a:pt x="8094586" y="154152"/>
                  </a:lnTo>
                  <a:lnTo>
                    <a:pt x="8094586" y="150685"/>
                  </a:lnTo>
                  <a:lnTo>
                    <a:pt x="8082483" y="150685"/>
                  </a:lnTo>
                  <a:lnTo>
                    <a:pt x="8075561" y="148818"/>
                  </a:lnTo>
                  <a:lnTo>
                    <a:pt x="8071091" y="147955"/>
                  </a:lnTo>
                  <a:close/>
                </a:path>
                <a:path w="8784590" h="216535">
                  <a:moveTo>
                    <a:pt x="8095266" y="205181"/>
                  </a:moveTo>
                  <a:lnTo>
                    <a:pt x="8082483" y="205181"/>
                  </a:lnTo>
                  <a:lnTo>
                    <a:pt x="8082483" y="216001"/>
                  </a:lnTo>
                  <a:lnTo>
                    <a:pt x="8086077" y="216001"/>
                  </a:lnTo>
                  <a:lnTo>
                    <a:pt x="8104974" y="211963"/>
                  </a:lnTo>
                  <a:lnTo>
                    <a:pt x="8104974" y="206908"/>
                  </a:lnTo>
                  <a:lnTo>
                    <a:pt x="8096173" y="206908"/>
                  </a:lnTo>
                  <a:lnTo>
                    <a:pt x="8095266" y="205181"/>
                  </a:lnTo>
                  <a:close/>
                </a:path>
                <a:path w="8784590" h="216535">
                  <a:moveTo>
                    <a:pt x="8104974" y="206197"/>
                  </a:moveTo>
                  <a:lnTo>
                    <a:pt x="8103387" y="206629"/>
                  </a:lnTo>
                  <a:lnTo>
                    <a:pt x="8102663" y="206908"/>
                  </a:lnTo>
                  <a:lnTo>
                    <a:pt x="8104974" y="206908"/>
                  </a:lnTo>
                  <a:lnTo>
                    <a:pt x="8104974" y="206197"/>
                  </a:lnTo>
                  <a:close/>
                </a:path>
                <a:path w="8784590" h="216535">
                  <a:moveTo>
                    <a:pt x="8094586" y="154152"/>
                  </a:moveTo>
                  <a:lnTo>
                    <a:pt x="8063306" y="154152"/>
                  </a:lnTo>
                  <a:lnTo>
                    <a:pt x="8070926" y="155807"/>
                  </a:lnTo>
                  <a:lnTo>
                    <a:pt x="8077004" y="160475"/>
                  </a:lnTo>
                  <a:lnTo>
                    <a:pt x="8081028" y="167713"/>
                  </a:lnTo>
                  <a:lnTo>
                    <a:pt x="8082483" y="177076"/>
                  </a:lnTo>
                  <a:lnTo>
                    <a:pt x="8082483" y="198120"/>
                  </a:lnTo>
                  <a:lnTo>
                    <a:pt x="8078292" y="203454"/>
                  </a:lnTo>
                  <a:lnTo>
                    <a:pt x="8072247" y="206336"/>
                  </a:lnTo>
                  <a:lnTo>
                    <a:pt x="8081055" y="206336"/>
                  </a:lnTo>
                  <a:lnTo>
                    <a:pt x="8082483" y="205181"/>
                  </a:lnTo>
                  <a:lnTo>
                    <a:pt x="8095266" y="205181"/>
                  </a:lnTo>
                  <a:lnTo>
                    <a:pt x="8094586" y="203885"/>
                  </a:lnTo>
                  <a:lnTo>
                    <a:pt x="8094586" y="154152"/>
                  </a:lnTo>
                  <a:close/>
                </a:path>
                <a:path w="8784590" h="216535">
                  <a:moveTo>
                    <a:pt x="8094586" y="114211"/>
                  </a:moveTo>
                  <a:lnTo>
                    <a:pt x="8090979" y="114211"/>
                  </a:lnTo>
                  <a:lnTo>
                    <a:pt x="8071954" y="119837"/>
                  </a:lnTo>
                  <a:lnTo>
                    <a:pt x="8071954" y="123151"/>
                  </a:lnTo>
                  <a:lnTo>
                    <a:pt x="8082483" y="128917"/>
                  </a:lnTo>
                  <a:lnTo>
                    <a:pt x="8082483" y="150685"/>
                  </a:lnTo>
                  <a:lnTo>
                    <a:pt x="8094586" y="150685"/>
                  </a:lnTo>
                  <a:lnTo>
                    <a:pt x="8094586" y="114211"/>
                  </a:lnTo>
                  <a:close/>
                </a:path>
                <a:path w="8784590" h="216535">
                  <a:moveTo>
                    <a:pt x="8222894" y="147955"/>
                  </a:moveTo>
                  <a:lnTo>
                    <a:pt x="8210785" y="150624"/>
                  </a:lnTo>
                  <a:lnTo>
                    <a:pt x="8201147" y="157968"/>
                  </a:lnTo>
                  <a:lnTo>
                    <a:pt x="8194778" y="168989"/>
                  </a:lnTo>
                  <a:lnTo>
                    <a:pt x="8192477" y="182689"/>
                  </a:lnTo>
                  <a:lnTo>
                    <a:pt x="8194771" y="196231"/>
                  </a:lnTo>
                  <a:lnTo>
                    <a:pt x="8201093" y="206756"/>
                  </a:lnTo>
                  <a:lnTo>
                    <a:pt x="8210603" y="213575"/>
                  </a:lnTo>
                  <a:lnTo>
                    <a:pt x="8222462" y="216001"/>
                  </a:lnTo>
                  <a:lnTo>
                    <a:pt x="8230470" y="214964"/>
                  </a:lnTo>
                  <a:lnTo>
                    <a:pt x="8237716" y="211926"/>
                  </a:lnTo>
                  <a:lnTo>
                    <a:pt x="8244042" y="206995"/>
                  </a:lnTo>
                  <a:lnTo>
                    <a:pt x="8246023" y="204457"/>
                  </a:lnTo>
                  <a:lnTo>
                    <a:pt x="8228380" y="204457"/>
                  </a:lnTo>
                  <a:lnTo>
                    <a:pt x="8218439" y="202457"/>
                  </a:lnTo>
                  <a:lnTo>
                    <a:pt x="8210486" y="196781"/>
                  </a:lnTo>
                  <a:lnTo>
                    <a:pt x="8205210" y="187917"/>
                  </a:lnTo>
                  <a:lnTo>
                    <a:pt x="8203298" y="176352"/>
                  </a:lnTo>
                  <a:lnTo>
                    <a:pt x="8203298" y="174472"/>
                  </a:lnTo>
                  <a:lnTo>
                    <a:pt x="8249284" y="174472"/>
                  </a:lnTo>
                  <a:lnTo>
                    <a:pt x="8248217" y="169291"/>
                  </a:lnTo>
                  <a:lnTo>
                    <a:pt x="8204161" y="169291"/>
                  </a:lnTo>
                  <a:lnTo>
                    <a:pt x="8205749" y="158902"/>
                  </a:lnTo>
                  <a:lnTo>
                    <a:pt x="8211794" y="153276"/>
                  </a:lnTo>
                  <a:lnTo>
                    <a:pt x="8237862" y="153276"/>
                  </a:lnTo>
                  <a:lnTo>
                    <a:pt x="8233733" y="150253"/>
                  </a:lnTo>
                  <a:lnTo>
                    <a:pt x="8222894" y="147955"/>
                  </a:lnTo>
                  <a:close/>
                </a:path>
                <a:path w="8784590" h="216535">
                  <a:moveTo>
                    <a:pt x="8246262" y="197548"/>
                  </a:moveTo>
                  <a:lnTo>
                    <a:pt x="8240915" y="202298"/>
                  </a:lnTo>
                  <a:lnTo>
                    <a:pt x="8235149" y="204457"/>
                  </a:lnTo>
                  <a:lnTo>
                    <a:pt x="8246023" y="204457"/>
                  </a:lnTo>
                  <a:lnTo>
                    <a:pt x="8249284" y="200279"/>
                  </a:lnTo>
                  <a:lnTo>
                    <a:pt x="8246262" y="197548"/>
                  </a:lnTo>
                  <a:close/>
                </a:path>
                <a:path w="8784590" h="216535">
                  <a:moveTo>
                    <a:pt x="8237862" y="153276"/>
                  </a:moveTo>
                  <a:lnTo>
                    <a:pt x="8227949" y="153276"/>
                  </a:lnTo>
                  <a:lnTo>
                    <a:pt x="8232990" y="159054"/>
                  </a:lnTo>
                  <a:lnTo>
                    <a:pt x="8234146" y="169291"/>
                  </a:lnTo>
                  <a:lnTo>
                    <a:pt x="8248217" y="169291"/>
                  </a:lnTo>
                  <a:lnTo>
                    <a:pt x="8247290" y="164794"/>
                  </a:lnTo>
                  <a:lnTo>
                    <a:pt x="8241985" y="156294"/>
                  </a:lnTo>
                  <a:lnTo>
                    <a:pt x="8237862" y="153276"/>
                  </a:lnTo>
                  <a:close/>
                </a:path>
                <a:path w="8784590" h="216535">
                  <a:moveTo>
                    <a:pt x="8555215" y="147955"/>
                  </a:moveTo>
                  <a:lnTo>
                    <a:pt x="8542566" y="150567"/>
                  </a:lnTo>
                  <a:lnTo>
                    <a:pt x="8532309" y="157721"/>
                  </a:lnTo>
                  <a:lnTo>
                    <a:pt x="8525431" y="168389"/>
                  </a:lnTo>
                  <a:lnTo>
                    <a:pt x="8522919" y="181546"/>
                  </a:lnTo>
                  <a:lnTo>
                    <a:pt x="8525587" y="194897"/>
                  </a:lnTo>
                  <a:lnTo>
                    <a:pt x="8532810" y="205855"/>
                  </a:lnTo>
                  <a:lnTo>
                    <a:pt x="8543412" y="213273"/>
                  </a:lnTo>
                  <a:lnTo>
                    <a:pt x="8556218" y="216001"/>
                  </a:lnTo>
                  <a:lnTo>
                    <a:pt x="8569012" y="213371"/>
                  </a:lnTo>
                  <a:lnTo>
                    <a:pt x="8572841" y="210667"/>
                  </a:lnTo>
                  <a:lnTo>
                    <a:pt x="8551176" y="210667"/>
                  </a:lnTo>
                  <a:lnTo>
                    <a:pt x="8546706" y="207060"/>
                  </a:lnTo>
                  <a:lnTo>
                    <a:pt x="8536609" y="175920"/>
                  </a:lnTo>
                  <a:lnTo>
                    <a:pt x="8537697" y="166118"/>
                  </a:lnTo>
                  <a:lnTo>
                    <a:pt x="8540989" y="159030"/>
                  </a:lnTo>
                  <a:lnTo>
                    <a:pt x="8546527" y="154726"/>
                  </a:lnTo>
                  <a:lnTo>
                    <a:pt x="8554351" y="153276"/>
                  </a:lnTo>
                  <a:lnTo>
                    <a:pt x="8573026" y="153276"/>
                  </a:lnTo>
                  <a:lnTo>
                    <a:pt x="8568648" y="150422"/>
                  </a:lnTo>
                  <a:lnTo>
                    <a:pt x="8555215" y="147955"/>
                  </a:lnTo>
                  <a:close/>
                </a:path>
                <a:path w="8784590" h="216535">
                  <a:moveTo>
                    <a:pt x="8573026" y="153276"/>
                  </a:moveTo>
                  <a:lnTo>
                    <a:pt x="8562276" y="153276"/>
                  </a:lnTo>
                  <a:lnTo>
                    <a:pt x="8568042" y="159054"/>
                  </a:lnTo>
                  <a:lnTo>
                    <a:pt x="8574239" y="174472"/>
                  </a:lnTo>
                  <a:lnTo>
                    <a:pt x="8575618" y="182573"/>
                  </a:lnTo>
                  <a:lnTo>
                    <a:pt x="8575687" y="190195"/>
                  </a:lnTo>
                  <a:lnTo>
                    <a:pt x="8574410" y="198746"/>
                  </a:lnTo>
                  <a:lnTo>
                    <a:pt x="8570768" y="205189"/>
                  </a:lnTo>
                  <a:lnTo>
                    <a:pt x="8565041" y="209252"/>
                  </a:lnTo>
                  <a:lnTo>
                    <a:pt x="8557514" y="210667"/>
                  </a:lnTo>
                  <a:lnTo>
                    <a:pt x="8572841" y="210667"/>
                  </a:lnTo>
                  <a:lnTo>
                    <a:pt x="8579304" y="206103"/>
                  </a:lnTo>
                  <a:lnTo>
                    <a:pt x="8586161" y="195132"/>
                  </a:lnTo>
                  <a:lnTo>
                    <a:pt x="8588654" y="181394"/>
                  </a:lnTo>
                  <a:lnTo>
                    <a:pt x="8586165" y="167896"/>
                  </a:lnTo>
                  <a:lnTo>
                    <a:pt x="8579231" y="157321"/>
                  </a:lnTo>
                  <a:lnTo>
                    <a:pt x="8573026" y="15327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79999" y="4809601"/>
              <a:ext cx="423545" cy="6985"/>
            </a:xfrm>
            <a:custGeom>
              <a:avLst/>
              <a:gdLst/>
              <a:ahLst/>
              <a:cxnLst/>
              <a:rect l="l" t="t" r="r" b="b"/>
              <a:pathLst>
                <a:path w="423545" h="6985">
                  <a:moveTo>
                    <a:pt x="421195" y="0"/>
                  </a:moveTo>
                  <a:lnTo>
                    <a:pt x="0" y="0"/>
                  </a:lnTo>
                  <a:lnTo>
                    <a:pt x="0" y="6477"/>
                  </a:lnTo>
                  <a:lnTo>
                    <a:pt x="422998" y="6477"/>
                  </a:lnTo>
                  <a:lnTo>
                    <a:pt x="4211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Afbeelding 21" descr="Afbeelding met clipart, Dierfiguur, zoogdier, Tekenfilm">
            <a:extLst>
              <a:ext uri="{FF2B5EF4-FFF2-40B4-BE49-F238E27FC236}">
                <a16:creationId xmlns:a16="http://schemas.microsoft.com/office/drawing/2014/main" id="{8F59F164-F62E-57F3-CD39-C0AAA0722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357" y="26954"/>
            <a:ext cx="1217642" cy="1211366"/>
          </a:xfrm>
          <a:prstGeom prst="rect">
            <a:avLst/>
          </a:prstGeom>
        </p:spPr>
      </p:pic>
      <p:pic>
        <p:nvPicPr>
          <p:cNvPr id="3" name="Tijdelijke aanduiding voor inhoud 7" descr="Afbeelding met Lettertype, logo, Graphics, symbool">
            <a:extLst>
              <a:ext uri="{FF2B5EF4-FFF2-40B4-BE49-F238E27FC236}">
                <a16:creationId xmlns:a16="http://schemas.microsoft.com/office/drawing/2014/main" id="{17B9A93A-73B9-AB24-4439-EBD16099C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274638"/>
            <a:ext cx="2220912" cy="1116012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6194EC75-598B-B19B-48F4-F89C9B0EB00F}"/>
              </a:ext>
            </a:extLst>
          </p:cNvPr>
          <p:cNvSpPr txBox="1">
            <a:spLocks/>
          </p:cNvSpPr>
          <p:nvPr/>
        </p:nvSpPr>
        <p:spPr>
          <a:xfrm>
            <a:off x="1233563" y="1618013"/>
            <a:ext cx="6398259" cy="1849223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nl-NL" altLang="nl-BE" sz="1400" b="1" dirty="0"/>
              <a:t>Kabas</a:t>
            </a:r>
            <a:r>
              <a:rPr lang="nl-NL" altLang="nl-BE" sz="1400" dirty="0"/>
              <a:t> = digitaal platform die Keure met al </a:t>
            </a:r>
            <a:r>
              <a:rPr lang="nl-BE" altLang="nl-BE" sz="1400" dirty="0"/>
              <a:t>het nodige methodemateriaal</a:t>
            </a:r>
          </a:p>
          <a:p>
            <a:pPr>
              <a:buFontTx/>
              <a:buNone/>
            </a:pPr>
            <a:endParaRPr lang="nl-BE" altLang="nl-BE" sz="1400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nl-NL" altLang="nl-BE" sz="1400" dirty="0"/>
              <a:t>de leerkracht kan hiermee de leerstof onderwijzen en de voortgang van je </a:t>
            </a:r>
            <a:r>
              <a:rPr lang="nl-BE" altLang="nl-BE" sz="1400" dirty="0"/>
              <a:t>kind</a:t>
            </a:r>
            <a:br>
              <a:rPr lang="nl-BE" altLang="nl-BE" sz="1400" dirty="0"/>
            </a:br>
            <a:r>
              <a:rPr lang="nl-BE" altLang="nl-BE" sz="1400" dirty="0"/>
              <a:t>monitoren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nl-NL" altLang="nl-BE" sz="1400" dirty="0"/>
              <a:t>je kind kan de leerstof ontdekken, inoefenen en toepassen in een </a:t>
            </a:r>
            <a:r>
              <a:rPr lang="nl-BE" altLang="nl-BE" sz="1400" dirty="0"/>
              <a:t>nieuwe context.</a:t>
            </a:r>
            <a:endParaRPr lang="nl-NL" altLang="nl-BE" sz="1400" dirty="0"/>
          </a:p>
          <a:p>
            <a:pPr marL="12700">
              <a:spcBef>
                <a:spcPts val="919"/>
              </a:spcBef>
              <a:buClr>
                <a:srgbClr val="328CCC"/>
              </a:buClr>
              <a:tabLst>
                <a:tab pos="300355" algn="l"/>
              </a:tabLst>
            </a:pPr>
            <a:endParaRPr lang="nl-NL" sz="1400" dirty="0">
              <a:latin typeface="Microsoft Sans Serif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4041190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94300" y="740683"/>
            <a:ext cx="2340610" cy="958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100"/>
              </a:spcBef>
            </a:pPr>
            <a:r>
              <a:rPr sz="3050" b="1" dirty="0">
                <a:solidFill>
                  <a:srgbClr val="FFFFFF"/>
                </a:solidFill>
                <a:latin typeface="Arial"/>
                <a:cs typeface="Arial"/>
              </a:rPr>
              <a:t>Hoi,</a:t>
            </a:r>
            <a:r>
              <a:rPr sz="305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50" b="1" dirty="0">
                <a:solidFill>
                  <a:srgbClr val="FFFFFF"/>
                </a:solidFill>
                <a:latin typeface="Arial"/>
                <a:cs typeface="Arial"/>
              </a:rPr>
              <a:t>wij</a:t>
            </a:r>
            <a:r>
              <a:rPr sz="3050" b="1" spc="-20" dirty="0">
                <a:solidFill>
                  <a:srgbClr val="FFFFFF"/>
                </a:solidFill>
                <a:latin typeface="Arial"/>
                <a:cs typeface="Arial"/>
              </a:rPr>
              <a:t> zijn </a:t>
            </a:r>
            <a:r>
              <a:rPr sz="3050" b="1" dirty="0">
                <a:solidFill>
                  <a:srgbClr val="FFFFFF"/>
                </a:solidFill>
                <a:latin typeface="Arial"/>
                <a:cs typeface="Arial"/>
              </a:rPr>
              <a:t>mol</a:t>
            </a:r>
            <a:r>
              <a:rPr sz="305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50" b="1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305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50" b="1" spc="-10" dirty="0">
                <a:solidFill>
                  <a:srgbClr val="FFFFFF"/>
                </a:solidFill>
                <a:latin typeface="Arial"/>
                <a:cs typeface="Arial"/>
              </a:rPr>
              <a:t>beer!</a:t>
            </a:r>
            <a:endParaRPr sz="3050" dirty="0">
              <a:latin typeface="Arial"/>
              <a:cs typeface="Arial"/>
            </a:endParaRPr>
          </a:p>
        </p:txBody>
      </p:sp>
      <p:pic>
        <p:nvPicPr>
          <p:cNvPr id="4" name="Afbeelding 3" descr="Afbeelding met clipart, tekenfilm, zoogdier, Tekenfilm">
            <a:extLst>
              <a:ext uri="{FF2B5EF4-FFF2-40B4-BE49-F238E27FC236}">
                <a16:creationId xmlns:a16="http://schemas.microsoft.com/office/drawing/2014/main" id="{6AC01AA6-25B8-E924-FDAE-CB6C7481C8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0475"/>
            <a:ext cx="7301084" cy="458453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994" y="0"/>
            <a:ext cx="8784005" cy="514440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51300" y="639318"/>
            <a:ext cx="3782695" cy="97028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3600"/>
              </a:lnSpc>
              <a:spcBef>
                <a:spcPts val="420"/>
              </a:spcBef>
            </a:pPr>
            <a:r>
              <a:rPr sz="3200" spc="-55" dirty="0">
                <a:solidFill>
                  <a:srgbClr val="328CCC"/>
                </a:solidFill>
                <a:latin typeface="Arial Black"/>
                <a:cs typeface="Arial Black"/>
              </a:rPr>
              <a:t>Wat</a:t>
            </a:r>
            <a:r>
              <a:rPr sz="3200" spc="-275" dirty="0">
                <a:solidFill>
                  <a:srgbClr val="328CCC"/>
                </a:solidFill>
                <a:latin typeface="Arial Black"/>
                <a:cs typeface="Arial Black"/>
              </a:rPr>
              <a:t> </a:t>
            </a:r>
            <a:r>
              <a:rPr sz="3200" dirty="0">
                <a:solidFill>
                  <a:srgbClr val="328CCC"/>
                </a:solidFill>
                <a:latin typeface="Arial Black"/>
                <a:cs typeface="Arial Black"/>
              </a:rPr>
              <a:t>leert</a:t>
            </a:r>
            <a:r>
              <a:rPr sz="3200" spc="-270" dirty="0">
                <a:solidFill>
                  <a:srgbClr val="328CCC"/>
                </a:solidFill>
                <a:latin typeface="Arial Black"/>
                <a:cs typeface="Arial Black"/>
              </a:rPr>
              <a:t> </a:t>
            </a:r>
            <a:r>
              <a:rPr sz="3200" spc="-25" dirty="0">
                <a:solidFill>
                  <a:srgbClr val="328CCC"/>
                </a:solidFill>
                <a:latin typeface="Arial Black"/>
                <a:cs typeface="Arial Black"/>
              </a:rPr>
              <a:t>je</a:t>
            </a:r>
            <a:r>
              <a:rPr sz="3200" spc="-270" dirty="0">
                <a:solidFill>
                  <a:srgbClr val="328CCC"/>
                </a:solidFill>
                <a:latin typeface="Arial Black"/>
                <a:cs typeface="Arial Black"/>
              </a:rPr>
              <a:t> </a:t>
            </a:r>
            <a:r>
              <a:rPr sz="3200" spc="-20" dirty="0">
                <a:solidFill>
                  <a:srgbClr val="328CCC"/>
                </a:solidFill>
                <a:latin typeface="Arial Black"/>
                <a:cs typeface="Arial Black"/>
              </a:rPr>
              <a:t>kind </a:t>
            </a:r>
            <a:r>
              <a:rPr sz="3200" spc="-30" dirty="0">
                <a:solidFill>
                  <a:srgbClr val="328CCC"/>
                </a:solidFill>
                <a:latin typeface="Arial Black"/>
                <a:cs typeface="Arial Black"/>
              </a:rPr>
              <a:t>met</a:t>
            </a:r>
            <a:r>
              <a:rPr sz="3200" spc="-320" dirty="0">
                <a:solidFill>
                  <a:srgbClr val="328CCC"/>
                </a:solidFill>
                <a:latin typeface="Arial Black"/>
                <a:cs typeface="Arial Black"/>
              </a:rPr>
              <a:t> </a:t>
            </a:r>
            <a:r>
              <a:rPr sz="3200" dirty="0">
                <a:solidFill>
                  <a:srgbClr val="328CCC"/>
                </a:solidFill>
                <a:latin typeface="Arial Black"/>
                <a:cs typeface="Arial Black"/>
              </a:rPr>
              <a:t>mol</a:t>
            </a:r>
            <a:r>
              <a:rPr sz="3200" spc="-315" dirty="0">
                <a:solidFill>
                  <a:srgbClr val="328CCC"/>
                </a:solidFill>
                <a:latin typeface="Arial Black"/>
                <a:cs typeface="Arial Black"/>
              </a:rPr>
              <a:t> </a:t>
            </a:r>
            <a:r>
              <a:rPr sz="3200" dirty="0">
                <a:solidFill>
                  <a:srgbClr val="328CCC"/>
                </a:solidFill>
                <a:latin typeface="Arial Black"/>
                <a:cs typeface="Arial Black"/>
              </a:rPr>
              <a:t>en</a:t>
            </a:r>
            <a:r>
              <a:rPr sz="3200" spc="-320" dirty="0">
                <a:solidFill>
                  <a:srgbClr val="328CCC"/>
                </a:solidFill>
                <a:latin typeface="Arial Black"/>
                <a:cs typeface="Arial Black"/>
              </a:rPr>
              <a:t> </a:t>
            </a:r>
            <a:r>
              <a:rPr sz="3200" spc="-10" dirty="0">
                <a:solidFill>
                  <a:srgbClr val="328CCC"/>
                </a:solidFill>
                <a:latin typeface="Arial Black"/>
                <a:cs typeface="Arial Black"/>
              </a:rPr>
              <a:t>beer?</a:t>
            </a:r>
            <a:endParaRPr sz="3200" dirty="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46751" y="1957578"/>
            <a:ext cx="6780530" cy="2057400"/>
          </a:xfrm>
          <a:prstGeom prst="rect">
            <a:avLst/>
          </a:prstGeom>
        </p:spPr>
        <p:txBody>
          <a:bodyPr vert="horz" wrap="square" lIns="0" tIns="129540" rIns="0" bIns="0" rtlCol="0">
            <a:spAutoFit/>
          </a:bodyPr>
          <a:lstStyle/>
          <a:p>
            <a:pPr marL="366395" indent="-353695">
              <a:lnSpc>
                <a:spcPct val="100000"/>
              </a:lnSpc>
              <a:spcBef>
                <a:spcPts val="1020"/>
              </a:spcBef>
              <a:buClr>
                <a:srgbClr val="FFFFFF"/>
              </a:buClr>
              <a:buSzPct val="84210"/>
              <a:buFont typeface="Arial Black"/>
              <a:buAutoNum type="arabicPlain"/>
              <a:tabLst>
                <a:tab pos="366395" algn="l"/>
              </a:tabLst>
            </a:pPr>
            <a:r>
              <a:rPr sz="1900" b="1" spc="-10" dirty="0">
                <a:solidFill>
                  <a:srgbClr val="174463"/>
                </a:solidFill>
                <a:latin typeface="Arial"/>
                <a:cs typeface="Arial"/>
              </a:rPr>
              <a:t>Lezen</a:t>
            </a:r>
            <a:endParaRPr sz="1900" dirty="0">
              <a:latin typeface="Arial"/>
              <a:cs typeface="Arial"/>
            </a:endParaRPr>
          </a:p>
          <a:p>
            <a:pPr marL="366395" indent="-353695">
              <a:lnSpc>
                <a:spcPct val="100000"/>
              </a:lnSpc>
              <a:spcBef>
                <a:spcPts val="920"/>
              </a:spcBef>
              <a:buClr>
                <a:srgbClr val="FFFFFF"/>
              </a:buClr>
              <a:buSzPct val="84210"/>
              <a:buFont typeface="Arial Black"/>
              <a:buAutoNum type="arabicPlain"/>
              <a:tabLst>
                <a:tab pos="366395" algn="l"/>
              </a:tabLst>
            </a:pPr>
            <a:r>
              <a:rPr sz="1900" b="1" spc="10" dirty="0">
                <a:solidFill>
                  <a:srgbClr val="174463"/>
                </a:solidFill>
                <a:latin typeface="Arial"/>
                <a:cs typeface="Arial"/>
              </a:rPr>
              <a:t>Schrijven</a:t>
            </a:r>
            <a:r>
              <a:rPr sz="1900" spc="10" dirty="0">
                <a:latin typeface="Microsoft Sans Serif"/>
                <a:cs typeface="Microsoft Sans Serif"/>
              </a:rPr>
              <a:t>:</a:t>
            </a:r>
            <a:r>
              <a:rPr sz="1900" spc="100" dirty="0">
                <a:latin typeface="Microsoft Sans Serif"/>
                <a:cs typeface="Microsoft Sans Serif"/>
              </a:rPr>
              <a:t> </a:t>
            </a:r>
            <a:r>
              <a:rPr sz="1900" spc="10" dirty="0">
                <a:latin typeface="Microsoft Sans Serif"/>
                <a:cs typeface="Microsoft Sans Serif"/>
              </a:rPr>
              <a:t>spelling</a:t>
            </a:r>
            <a:r>
              <a:rPr sz="1900" spc="105" dirty="0">
                <a:latin typeface="Microsoft Sans Serif"/>
                <a:cs typeface="Microsoft Sans Serif"/>
              </a:rPr>
              <a:t> </a:t>
            </a:r>
            <a:r>
              <a:rPr sz="1900" spc="10" dirty="0">
                <a:latin typeface="Microsoft Sans Serif"/>
                <a:cs typeface="Microsoft Sans Serif"/>
              </a:rPr>
              <a:t>en</a:t>
            </a:r>
            <a:r>
              <a:rPr sz="1900" spc="105" dirty="0">
                <a:latin typeface="Microsoft Sans Serif"/>
                <a:cs typeface="Microsoft Sans Serif"/>
              </a:rPr>
              <a:t> </a:t>
            </a:r>
            <a:r>
              <a:rPr sz="1900" spc="10" dirty="0">
                <a:latin typeface="Microsoft Sans Serif"/>
                <a:cs typeface="Microsoft Sans Serif"/>
              </a:rPr>
              <a:t>schrijfbeweging</a:t>
            </a:r>
            <a:r>
              <a:rPr sz="1900" spc="105" dirty="0">
                <a:latin typeface="Microsoft Sans Serif"/>
                <a:cs typeface="Microsoft Sans Serif"/>
              </a:rPr>
              <a:t> </a:t>
            </a:r>
            <a:r>
              <a:rPr sz="1900" spc="10" dirty="0">
                <a:latin typeface="Microsoft Sans Serif"/>
                <a:cs typeface="Microsoft Sans Serif"/>
              </a:rPr>
              <a:t>oefenen</a:t>
            </a:r>
            <a:r>
              <a:rPr sz="1900" spc="105" dirty="0">
                <a:latin typeface="Microsoft Sans Serif"/>
                <a:cs typeface="Microsoft Sans Serif"/>
              </a:rPr>
              <a:t> </a:t>
            </a:r>
            <a:r>
              <a:rPr sz="1900" spc="40" dirty="0">
                <a:latin typeface="Microsoft Sans Serif"/>
                <a:cs typeface="Microsoft Sans Serif"/>
              </a:rPr>
              <a:t>(motoriek)</a:t>
            </a:r>
            <a:endParaRPr sz="1900" dirty="0">
              <a:latin typeface="Microsoft Sans Serif"/>
              <a:cs typeface="Microsoft Sans Serif"/>
            </a:endParaRPr>
          </a:p>
          <a:p>
            <a:pPr marL="366395" indent="-353695">
              <a:lnSpc>
                <a:spcPct val="100000"/>
              </a:lnSpc>
              <a:spcBef>
                <a:spcPts val="920"/>
              </a:spcBef>
              <a:buClr>
                <a:srgbClr val="FFFFFF"/>
              </a:buClr>
              <a:buSzPct val="84210"/>
              <a:buFont typeface="Arial Black"/>
              <a:buAutoNum type="arabicPlain"/>
              <a:tabLst>
                <a:tab pos="366395" algn="l"/>
              </a:tabLst>
            </a:pPr>
            <a:r>
              <a:rPr sz="1900" b="1" dirty="0">
                <a:solidFill>
                  <a:srgbClr val="174463"/>
                </a:solidFill>
                <a:latin typeface="Arial"/>
                <a:cs typeface="Arial"/>
              </a:rPr>
              <a:t>Luisteren</a:t>
            </a:r>
            <a:r>
              <a:rPr sz="1900" b="1" spc="40" dirty="0">
                <a:solidFill>
                  <a:srgbClr val="174463"/>
                </a:solidFill>
                <a:latin typeface="Arial"/>
                <a:cs typeface="Arial"/>
              </a:rPr>
              <a:t> </a:t>
            </a:r>
            <a:r>
              <a:rPr sz="1900" b="1" spc="65" dirty="0">
                <a:solidFill>
                  <a:srgbClr val="174463"/>
                </a:solidFill>
                <a:latin typeface="Arial"/>
                <a:cs typeface="Arial"/>
              </a:rPr>
              <a:t>en</a:t>
            </a:r>
            <a:r>
              <a:rPr sz="1900" b="1" spc="45" dirty="0">
                <a:solidFill>
                  <a:srgbClr val="174463"/>
                </a:solidFill>
                <a:latin typeface="Arial"/>
                <a:cs typeface="Arial"/>
              </a:rPr>
              <a:t> </a:t>
            </a:r>
            <a:r>
              <a:rPr sz="1900" b="1" spc="40" dirty="0">
                <a:solidFill>
                  <a:srgbClr val="174463"/>
                </a:solidFill>
                <a:latin typeface="Arial"/>
                <a:cs typeface="Arial"/>
              </a:rPr>
              <a:t>spreken</a:t>
            </a:r>
            <a:endParaRPr sz="1900" dirty="0">
              <a:latin typeface="Arial"/>
              <a:cs typeface="Arial"/>
            </a:endParaRPr>
          </a:p>
          <a:p>
            <a:pPr marL="366395" indent="-353695">
              <a:lnSpc>
                <a:spcPct val="100000"/>
              </a:lnSpc>
              <a:spcBef>
                <a:spcPts val="920"/>
              </a:spcBef>
              <a:buClr>
                <a:srgbClr val="FFFFFF"/>
              </a:buClr>
              <a:buSzPct val="84210"/>
              <a:buFont typeface="Arial Black"/>
              <a:buAutoNum type="arabicPlain"/>
              <a:tabLst>
                <a:tab pos="366395" algn="l"/>
              </a:tabLst>
            </a:pPr>
            <a:r>
              <a:rPr sz="1900" b="1" spc="65" dirty="0">
                <a:solidFill>
                  <a:srgbClr val="174463"/>
                </a:solidFill>
                <a:latin typeface="Arial"/>
                <a:cs typeface="Arial"/>
              </a:rPr>
              <a:t>Creatief</a:t>
            </a:r>
            <a:r>
              <a:rPr sz="1900" b="1" spc="-65" dirty="0">
                <a:solidFill>
                  <a:srgbClr val="174463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174463"/>
                </a:solidFill>
                <a:latin typeface="Arial"/>
                <a:cs typeface="Arial"/>
              </a:rPr>
              <a:t>schrijven</a:t>
            </a:r>
            <a:endParaRPr sz="1900" dirty="0">
              <a:latin typeface="Arial"/>
              <a:cs typeface="Arial"/>
            </a:endParaRPr>
          </a:p>
          <a:p>
            <a:pPr marL="366395" indent="-353695">
              <a:lnSpc>
                <a:spcPct val="100000"/>
              </a:lnSpc>
              <a:spcBef>
                <a:spcPts val="920"/>
              </a:spcBef>
              <a:buClr>
                <a:srgbClr val="FFFFFF"/>
              </a:buClr>
              <a:buSzPct val="84210"/>
              <a:buFont typeface="Arial Black"/>
              <a:buAutoNum type="arabicPlain"/>
              <a:tabLst>
                <a:tab pos="366395" algn="l"/>
              </a:tabLst>
            </a:pPr>
            <a:r>
              <a:rPr sz="1900" b="1" spc="10" dirty="0">
                <a:solidFill>
                  <a:srgbClr val="174463"/>
                </a:solidFill>
                <a:latin typeface="Arial"/>
                <a:cs typeface="Arial"/>
              </a:rPr>
              <a:t>Taalbeschouwing</a:t>
            </a:r>
            <a:r>
              <a:rPr sz="1900" spc="10" dirty="0">
                <a:latin typeface="Microsoft Sans Serif"/>
                <a:cs typeface="Microsoft Sans Serif"/>
              </a:rPr>
              <a:t>:</a:t>
            </a:r>
            <a:r>
              <a:rPr sz="1900" spc="140" dirty="0">
                <a:latin typeface="Microsoft Sans Serif"/>
                <a:cs typeface="Microsoft Sans Serif"/>
              </a:rPr>
              <a:t> </a:t>
            </a:r>
            <a:r>
              <a:rPr sz="1900" spc="10" dirty="0">
                <a:latin typeface="Microsoft Sans Serif"/>
                <a:cs typeface="Microsoft Sans Serif"/>
              </a:rPr>
              <a:t>taalsystematiek</a:t>
            </a:r>
            <a:r>
              <a:rPr sz="1900" spc="145" dirty="0">
                <a:latin typeface="Microsoft Sans Serif"/>
                <a:cs typeface="Microsoft Sans Serif"/>
              </a:rPr>
              <a:t> </a:t>
            </a:r>
            <a:r>
              <a:rPr sz="1900" spc="10" dirty="0">
                <a:latin typeface="Microsoft Sans Serif"/>
                <a:cs typeface="Microsoft Sans Serif"/>
              </a:rPr>
              <a:t>en</a:t>
            </a:r>
            <a:r>
              <a:rPr sz="1900" spc="145" dirty="0">
                <a:latin typeface="Microsoft Sans Serif"/>
                <a:cs typeface="Microsoft Sans Serif"/>
              </a:rPr>
              <a:t> </a:t>
            </a:r>
            <a:r>
              <a:rPr sz="1900" spc="-10" dirty="0">
                <a:latin typeface="Microsoft Sans Serif"/>
                <a:cs typeface="Microsoft Sans Serif"/>
              </a:rPr>
              <a:t>taalschat</a:t>
            </a:r>
            <a:endParaRPr sz="1900" dirty="0">
              <a:latin typeface="Microsoft Sans Serif"/>
              <a:cs typeface="Microsoft Sans Serif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98059" y="354482"/>
            <a:ext cx="1471929" cy="1375945"/>
          </a:xfrm>
          <a:prstGeom prst="rect">
            <a:avLst/>
          </a:prstGeom>
        </p:spPr>
      </p:pic>
      <p:pic>
        <p:nvPicPr>
          <p:cNvPr id="9" name="Afbeelding 8" descr="Afbeelding met clipart, Dierfiguur, zoogdier, Tekenfilm">
            <a:extLst>
              <a:ext uri="{FF2B5EF4-FFF2-40B4-BE49-F238E27FC236}">
                <a16:creationId xmlns:a16="http://schemas.microsoft.com/office/drawing/2014/main" id="{4F7DD3F3-87B8-9404-1508-7A4014E32A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357" y="33635"/>
            <a:ext cx="1217642" cy="121136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994" y="0"/>
            <a:ext cx="8784005" cy="514440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70614" y="742205"/>
            <a:ext cx="17348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3070" algn="l"/>
              </a:tabLst>
            </a:pPr>
            <a:r>
              <a:rPr sz="3000" spc="60" baseline="2777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3000" baseline="2777" dirty="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sz="3200" spc="-30" dirty="0">
                <a:solidFill>
                  <a:srgbClr val="328CCC"/>
                </a:solidFill>
                <a:latin typeface="Arial Black"/>
                <a:cs typeface="Arial Black"/>
              </a:rPr>
              <a:t>Lezen</a:t>
            </a:r>
            <a:endParaRPr sz="3200" dirty="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91299" y="1186705"/>
            <a:ext cx="3154045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dirty="0">
                <a:solidFill>
                  <a:srgbClr val="174463"/>
                </a:solidFill>
                <a:latin typeface="Arial"/>
                <a:cs typeface="Arial"/>
              </a:rPr>
              <a:t>Aanvankelijk</a:t>
            </a:r>
            <a:r>
              <a:rPr sz="2700" b="1" spc="40" dirty="0">
                <a:solidFill>
                  <a:srgbClr val="174463"/>
                </a:solidFill>
                <a:latin typeface="Arial"/>
                <a:cs typeface="Arial"/>
              </a:rPr>
              <a:t> </a:t>
            </a:r>
            <a:r>
              <a:rPr sz="2700" b="1" spc="70" dirty="0">
                <a:solidFill>
                  <a:srgbClr val="174463"/>
                </a:solidFill>
                <a:latin typeface="Arial"/>
                <a:cs typeface="Arial"/>
              </a:rPr>
              <a:t>lezen</a:t>
            </a:r>
            <a:endParaRPr sz="27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sz="2000" b="1" spc="60" dirty="0">
                <a:latin typeface="Arial"/>
                <a:cs typeface="Arial"/>
              </a:rPr>
              <a:t>Hoe</a:t>
            </a:r>
            <a:r>
              <a:rPr sz="2000" b="1" spc="-65" dirty="0">
                <a:latin typeface="Arial"/>
                <a:cs typeface="Arial"/>
              </a:rPr>
              <a:t> </a:t>
            </a:r>
            <a:r>
              <a:rPr sz="2000" b="1" spc="95" dirty="0">
                <a:latin typeface="Arial"/>
                <a:cs typeface="Arial"/>
              </a:rPr>
              <a:t>leert</a:t>
            </a:r>
            <a:r>
              <a:rPr sz="2000" b="1" spc="-65" dirty="0">
                <a:latin typeface="Arial"/>
                <a:cs typeface="Arial"/>
              </a:rPr>
              <a:t> </a:t>
            </a:r>
            <a:r>
              <a:rPr sz="2000" b="1" spc="65" dirty="0">
                <a:latin typeface="Arial"/>
                <a:cs typeface="Arial"/>
              </a:rPr>
              <a:t>je</a:t>
            </a:r>
            <a:r>
              <a:rPr sz="2000" b="1" spc="-6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kind</a:t>
            </a:r>
            <a:r>
              <a:rPr sz="2000" b="1" spc="-6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lezen?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300355" indent="-287655">
              <a:lnSpc>
                <a:spcPct val="100000"/>
              </a:lnSpc>
              <a:spcBef>
                <a:spcPts val="919"/>
              </a:spcBef>
              <a:buClr>
                <a:srgbClr val="328CCC"/>
              </a:buClr>
              <a:buFont typeface="Arial Black"/>
              <a:buAutoNum type="arabicPlain"/>
              <a:tabLst>
                <a:tab pos="300355" algn="l"/>
              </a:tabLst>
            </a:pPr>
            <a:r>
              <a:rPr spc="-10" dirty="0"/>
              <a:t>steunwoorden</a:t>
            </a:r>
          </a:p>
          <a:p>
            <a:pPr marL="300355" indent="-287655">
              <a:lnSpc>
                <a:spcPct val="100000"/>
              </a:lnSpc>
              <a:spcBef>
                <a:spcPts val="819"/>
              </a:spcBef>
              <a:buClr>
                <a:srgbClr val="328CCC"/>
              </a:buClr>
              <a:buFont typeface="Arial Black"/>
              <a:buAutoNum type="arabicPlain"/>
              <a:tabLst>
                <a:tab pos="300355" algn="l"/>
              </a:tabLst>
            </a:pPr>
            <a:r>
              <a:rPr dirty="0"/>
              <a:t>letters</a:t>
            </a:r>
            <a:r>
              <a:rPr spc="65" dirty="0"/>
              <a:t> </a:t>
            </a:r>
            <a:r>
              <a:rPr dirty="0"/>
              <a:t>losmaken</a:t>
            </a:r>
            <a:r>
              <a:rPr spc="70" dirty="0"/>
              <a:t> </a:t>
            </a:r>
            <a:r>
              <a:rPr dirty="0"/>
              <a:t>=</a:t>
            </a:r>
            <a:r>
              <a:rPr spc="70" dirty="0"/>
              <a:t> </a:t>
            </a:r>
            <a:r>
              <a:rPr spc="-10" dirty="0"/>
              <a:t>analyse</a:t>
            </a:r>
          </a:p>
          <a:p>
            <a:pPr marL="300355" indent="-287655">
              <a:lnSpc>
                <a:spcPct val="100000"/>
              </a:lnSpc>
              <a:spcBef>
                <a:spcPts val="819"/>
              </a:spcBef>
              <a:buClr>
                <a:srgbClr val="328CCC"/>
              </a:buClr>
              <a:buFont typeface="Arial Black"/>
              <a:buAutoNum type="arabicPlain"/>
              <a:tabLst>
                <a:tab pos="300355" algn="l"/>
              </a:tabLst>
            </a:pPr>
            <a:r>
              <a:rPr dirty="0"/>
              <a:t>letters</a:t>
            </a:r>
            <a:r>
              <a:rPr spc="60" dirty="0"/>
              <a:t> </a:t>
            </a:r>
            <a:r>
              <a:rPr dirty="0"/>
              <a:t>leren</a:t>
            </a:r>
            <a:r>
              <a:rPr spc="60" dirty="0"/>
              <a:t> </a:t>
            </a:r>
            <a:r>
              <a:rPr dirty="0"/>
              <a:t>en</a:t>
            </a:r>
            <a:r>
              <a:rPr spc="60" dirty="0"/>
              <a:t> </a:t>
            </a:r>
            <a:r>
              <a:rPr dirty="0"/>
              <a:t>onderscheiden</a:t>
            </a:r>
            <a:r>
              <a:rPr spc="60" dirty="0"/>
              <a:t> </a:t>
            </a:r>
            <a:r>
              <a:rPr dirty="0"/>
              <a:t>=</a:t>
            </a:r>
            <a:r>
              <a:rPr spc="60" dirty="0"/>
              <a:t> </a:t>
            </a:r>
            <a:r>
              <a:rPr spc="-10" dirty="0"/>
              <a:t>letterkennis</a:t>
            </a:r>
          </a:p>
          <a:p>
            <a:pPr marL="300355" indent="-287655">
              <a:lnSpc>
                <a:spcPct val="100000"/>
              </a:lnSpc>
              <a:spcBef>
                <a:spcPts val="819"/>
              </a:spcBef>
              <a:buClr>
                <a:srgbClr val="328CCC"/>
              </a:buClr>
              <a:buFont typeface="Arial Black"/>
              <a:buAutoNum type="arabicPlain"/>
              <a:tabLst>
                <a:tab pos="300355" algn="l"/>
              </a:tabLst>
            </a:pPr>
            <a:r>
              <a:rPr dirty="0"/>
              <a:t>letters</a:t>
            </a:r>
            <a:r>
              <a:rPr spc="40" dirty="0"/>
              <a:t> </a:t>
            </a:r>
            <a:r>
              <a:rPr dirty="0"/>
              <a:t>opnieuw</a:t>
            </a:r>
            <a:r>
              <a:rPr spc="40" dirty="0"/>
              <a:t> </a:t>
            </a:r>
            <a:r>
              <a:rPr dirty="0"/>
              <a:t>samenvoegen</a:t>
            </a:r>
            <a:r>
              <a:rPr spc="40" dirty="0"/>
              <a:t> </a:t>
            </a:r>
            <a:r>
              <a:rPr spc="50" dirty="0"/>
              <a:t>tot</a:t>
            </a:r>
            <a:r>
              <a:rPr spc="45" dirty="0"/>
              <a:t> </a:t>
            </a:r>
            <a:r>
              <a:rPr dirty="0"/>
              <a:t>nieuwe</a:t>
            </a:r>
            <a:r>
              <a:rPr spc="40" dirty="0"/>
              <a:t> </a:t>
            </a:r>
            <a:r>
              <a:rPr dirty="0"/>
              <a:t>woorden</a:t>
            </a:r>
            <a:r>
              <a:rPr spc="40" dirty="0"/>
              <a:t> </a:t>
            </a:r>
            <a:r>
              <a:rPr dirty="0"/>
              <a:t>=</a:t>
            </a:r>
            <a:r>
              <a:rPr spc="45" dirty="0"/>
              <a:t> </a:t>
            </a:r>
            <a:r>
              <a:rPr dirty="0"/>
              <a:t>echte</a:t>
            </a:r>
            <a:r>
              <a:rPr spc="40" dirty="0"/>
              <a:t> </a:t>
            </a:r>
            <a:r>
              <a:rPr dirty="0"/>
              <a:t>lezen</a:t>
            </a:r>
            <a:r>
              <a:rPr spc="40" dirty="0"/>
              <a:t> </a:t>
            </a:r>
            <a:r>
              <a:rPr dirty="0"/>
              <a:t>=</a:t>
            </a:r>
            <a:r>
              <a:rPr spc="45" dirty="0"/>
              <a:t> </a:t>
            </a:r>
            <a:r>
              <a:rPr spc="-10" dirty="0"/>
              <a:t>synthese</a:t>
            </a:r>
          </a:p>
          <a:p>
            <a:pPr marL="447675" lvl="1" indent="-147320">
              <a:lnSpc>
                <a:spcPct val="100000"/>
              </a:lnSpc>
              <a:spcBef>
                <a:spcPts val="819"/>
              </a:spcBef>
              <a:buChar char="‣"/>
              <a:tabLst>
                <a:tab pos="447675" algn="l"/>
              </a:tabLst>
            </a:pPr>
            <a:r>
              <a:rPr sz="1400" dirty="0">
                <a:latin typeface="Microsoft Sans Serif"/>
                <a:cs typeface="Microsoft Sans Serif"/>
              </a:rPr>
              <a:t>auditief</a:t>
            </a:r>
            <a:r>
              <a:rPr sz="1400" spc="8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(luisteren),</a:t>
            </a:r>
            <a:r>
              <a:rPr sz="1400" spc="8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visueel</a:t>
            </a:r>
            <a:r>
              <a:rPr sz="1400" spc="9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(kijken)</a:t>
            </a:r>
            <a:r>
              <a:rPr sz="1400" spc="8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of</a:t>
            </a:r>
            <a:r>
              <a:rPr sz="1400" spc="9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beide</a:t>
            </a:r>
            <a:endParaRPr sz="1400" dirty="0">
              <a:latin typeface="Microsoft Sans Serif"/>
              <a:cs typeface="Microsoft Sans Serif"/>
            </a:endParaRPr>
          </a:p>
          <a:p>
            <a:pPr marL="447675" lvl="1" indent="-147320">
              <a:lnSpc>
                <a:spcPct val="100000"/>
              </a:lnSpc>
              <a:spcBef>
                <a:spcPts val="819"/>
              </a:spcBef>
              <a:buChar char="‣"/>
              <a:tabLst>
                <a:tab pos="447675" algn="l"/>
              </a:tabLst>
            </a:pPr>
            <a:r>
              <a:rPr sz="1400" dirty="0">
                <a:latin typeface="Microsoft Sans Serif"/>
                <a:cs typeface="Microsoft Sans Serif"/>
              </a:rPr>
              <a:t>willen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leren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lezen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=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motivatie</a:t>
            </a:r>
            <a:endParaRPr sz="1400" dirty="0">
              <a:latin typeface="Microsoft Sans Serif"/>
              <a:cs typeface="Microsoft Sans Serif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385989"/>
            <a:ext cx="1766481" cy="1876513"/>
          </a:xfrm>
          <a:prstGeom prst="rect">
            <a:avLst/>
          </a:prstGeom>
        </p:spPr>
      </p:pic>
      <p:pic>
        <p:nvPicPr>
          <p:cNvPr id="7" name="Afbeelding 6" descr="Afbeelding met clipart, Dierfiguur, zoogdier, Tekenfilm">
            <a:extLst>
              <a:ext uri="{FF2B5EF4-FFF2-40B4-BE49-F238E27FC236}">
                <a16:creationId xmlns:a16="http://schemas.microsoft.com/office/drawing/2014/main" id="{37FD1F63-EAC5-27BB-540E-96E9CF3ABA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357" y="26954"/>
            <a:ext cx="1217642" cy="121136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994" y="0"/>
            <a:ext cx="8784005" cy="514440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70614" y="742205"/>
            <a:ext cx="17348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3070" algn="l"/>
              </a:tabLst>
            </a:pPr>
            <a:r>
              <a:rPr sz="3000" spc="60" baseline="2777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3000" baseline="2777" dirty="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sz="3200" spc="-30" dirty="0">
                <a:solidFill>
                  <a:srgbClr val="328CCC"/>
                </a:solidFill>
                <a:latin typeface="Arial Black"/>
                <a:cs typeface="Arial Black"/>
              </a:rPr>
              <a:t>Lezen</a:t>
            </a:r>
            <a:endParaRPr sz="3200" dirty="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91299" y="1186705"/>
            <a:ext cx="6055058" cy="13260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dirty="0">
                <a:solidFill>
                  <a:srgbClr val="174463"/>
                </a:solidFill>
                <a:latin typeface="Arial"/>
                <a:cs typeface="Arial"/>
              </a:rPr>
              <a:t>Aanvankelijk</a:t>
            </a:r>
            <a:r>
              <a:rPr sz="2700" b="1" spc="40" dirty="0">
                <a:solidFill>
                  <a:srgbClr val="174463"/>
                </a:solidFill>
                <a:latin typeface="Arial"/>
                <a:cs typeface="Arial"/>
              </a:rPr>
              <a:t> </a:t>
            </a:r>
            <a:r>
              <a:rPr sz="2700" b="1" spc="70" dirty="0">
                <a:solidFill>
                  <a:srgbClr val="174463"/>
                </a:solidFill>
                <a:latin typeface="Arial"/>
                <a:cs typeface="Arial"/>
              </a:rPr>
              <a:t>lezen</a:t>
            </a:r>
            <a:endParaRPr sz="27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lang="nl-NL" sz="2000" b="1" spc="60" dirty="0">
                <a:latin typeface="Arial"/>
                <a:cs typeface="Arial"/>
              </a:rPr>
              <a:t>Twee belangrijke opmerkingen bij het samenvoegen van de letters (de synthese)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1659252" y="2729168"/>
            <a:ext cx="6398259" cy="664283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300355" indent="-287655">
              <a:lnSpc>
                <a:spcPct val="100000"/>
              </a:lnSpc>
              <a:spcBef>
                <a:spcPts val="919"/>
              </a:spcBef>
              <a:buClr>
                <a:srgbClr val="328CCC"/>
              </a:buClr>
              <a:buFont typeface="Arial Black"/>
              <a:buAutoNum type="arabicPlain"/>
              <a:tabLst>
                <a:tab pos="300355" algn="l"/>
              </a:tabLst>
            </a:pPr>
            <a:r>
              <a:rPr lang="nl-BE" altLang="nl-BE" sz="1400" dirty="0"/>
              <a:t>de wisselrijtjes en het lezen met lettergroepjes </a:t>
            </a:r>
          </a:p>
          <a:p>
            <a:pPr marL="300355" indent="-287655">
              <a:lnSpc>
                <a:spcPct val="100000"/>
              </a:lnSpc>
              <a:spcBef>
                <a:spcPts val="919"/>
              </a:spcBef>
              <a:buClr>
                <a:srgbClr val="328CCC"/>
              </a:buClr>
              <a:buFont typeface="Arial Black"/>
              <a:buAutoNum type="arabicPlain"/>
              <a:tabLst>
                <a:tab pos="300355" algn="l"/>
              </a:tabLst>
            </a:pPr>
            <a:r>
              <a:rPr lang="nl-BE" dirty="0"/>
              <a:t>zingend lezen = lezen met verlengde klankwaarde</a:t>
            </a:r>
            <a:endParaRPr lang="nl-BE" spc="-10" dirty="0"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385989"/>
            <a:ext cx="1766481" cy="1876513"/>
          </a:xfrm>
          <a:prstGeom prst="rect">
            <a:avLst/>
          </a:prstGeom>
        </p:spPr>
      </p:pic>
      <p:pic>
        <p:nvPicPr>
          <p:cNvPr id="7" name="Afbeelding 6" descr="Afbeelding met clipart, Dierfiguur, zoogdier, Tekenfilm">
            <a:extLst>
              <a:ext uri="{FF2B5EF4-FFF2-40B4-BE49-F238E27FC236}">
                <a16:creationId xmlns:a16="http://schemas.microsoft.com/office/drawing/2014/main" id="{37FD1F63-EAC5-27BB-540E-96E9CF3ABA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357" y="26954"/>
            <a:ext cx="1217642" cy="121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724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994" y="0"/>
            <a:ext cx="8784005" cy="514440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70614" y="742205"/>
            <a:ext cx="17348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3070" algn="l"/>
              </a:tabLst>
            </a:pPr>
            <a:r>
              <a:rPr sz="3000" spc="60" baseline="2777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3000" baseline="2777" dirty="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sz="3200" spc="-30" dirty="0">
                <a:solidFill>
                  <a:srgbClr val="328CCC"/>
                </a:solidFill>
                <a:latin typeface="Arial Black"/>
                <a:cs typeface="Arial Black"/>
              </a:rPr>
              <a:t>Lezen</a:t>
            </a:r>
            <a:endParaRPr sz="3200" dirty="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91299" y="1186705"/>
            <a:ext cx="3414101" cy="10182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dirty="0">
                <a:solidFill>
                  <a:srgbClr val="174463"/>
                </a:solidFill>
                <a:latin typeface="Arial"/>
                <a:cs typeface="Arial"/>
              </a:rPr>
              <a:t>Aanvankelijk</a:t>
            </a:r>
            <a:r>
              <a:rPr sz="2700" b="1" spc="40" dirty="0">
                <a:solidFill>
                  <a:srgbClr val="174463"/>
                </a:solidFill>
                <a:latin typeface="Arial"/>
                <a:cs typeface="Arial"/>
              </a:rPr>
              <a:t> </a:t>
            </a:r>
            <a:r>
              <a:rPr sz="2700" b="1" spc="70" dirty="0">
                <a:solidFill>
                  <a:srgbClr val="174463"/>
                </a:solidFill>
                <a:latin typeface="Arial"/>
                <a:cs typeface="Arial"/>
              </a:rPr>
              <a:t>lezen</a:t>
            </a:r>
            <a:endParaRPr sz="27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lang="nl-NL" sz="2000" b="1" spc="60" dirty="0">
                <a:latin typeface="Arial"/>
                <a:cs typeface="Arial"/>
              </a:rPr>
              <a:t>Hoe kun je thuis helpen?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1691299" y="2270016"/>
            <a:ext cx="6398259" cy="1502975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300355" indent="-287655">
              <a:spcBef>
                <a:spcPts val="919"/>
              </a:spcBef>
              <a:buClr>
                <a:srgbClr val="328CCC"/>
              </a:buClr>
              <a:buFont typeface="Arial Black"/>
              <a:buAutoNum type="arabicPlain"/>
              <a:tabLst>
                <a:tab pos="300355" algn="l"/>
              </a:tabLst>
            </a:pPr>
            <a:r>
              <a:rPr lang="nl-BE" altLang="nl-BE" sz="1400" dirty="0"/>
              <a:t>Lees elke dag!</a:t>
            </a:r>
          </a:p>
          <a:p>
            <a:pPr marL="300355" indent="-287655">
              <a:spcBef>
                <a:spcPts val="819"/>
              </a:spcBef>
              <a:buClr>
                <a:srgbClr val="328CCC"/>
              </a:buClr>
              <a:buFont typeface="Arial Black"/>
              <a:buAutoNum type="arabicPlain"/>
              <a:tabLst>
                <a:tab pos="300355" algn="l"/>
              </a:tabLst>
            </a:pPr>
            <a:r>
              <a:rPr lang="nl-BE" altLang="nl-BE" sz="1400" dirty="0"/>
              <a:t>Hou korte leesmomenten.</a:t>
            </a:r>
            <a:endParaRPr lang="nl-BE" spc="-10" dirty="0"/>
          </a:p>
          <a:p>
            <a:pPr marL="300355" indent="-287655">
              <a:spcBef>
                <a:spcPts val="819"/>
              </a:spcBef>
              <a:buClr>
                <a:srgbClr val="328CCC"/>
              </a:buClr>
              <a:buFont typeface="Arial Black"/>
              <a:buAutoNum type="arabicPlain"/>
              <a:tabLst>
                <a:tab pos="300355" algn="l"/>
              </a:tabLst>
            </a:pPr>
            <a:r>
              <a:rPr lang="nl-BE" altLang="nl-BE" sz="1400" dirty="0"/>
              <a:t>Hou het leuk, vermijd de sleur!</a:t>
            </a:r>
            <a:br>
              <a:rPr lang="nl-BE" altLang="nl-BE" sz="1400" dirty="0"/>
            </a:br>
            <a:r>
              <a:rPr lang="nl-BE" altLang="nl-BE" sz="1400" dirty="0">
                <a:sym typeface="Wingdings" panose="05000000000000000000" pitchFamily="2" charset="2"/>
              </a:rPr>
              <a:t> Speel spelletjes met letters en woorden.</a:t>
            </a:r>
            <a:endParaRPr lang="nl-BE" altLang="nl-BE" sz="1400" dirty="0"/>
          </a:p>
          <a:p>
            <a:pPr marL="300355" indent="-287655">
              <a:lnSpc>
                <a:spcPct val="100000"/>
              </a:lnSpc>
              <a:spcBef>
                <a:spcPts val="819"/>
              </a:spcBef>
              <a:buClr>
                <a:srgbClr val="328CCC"/>
              </a:buClr>
              <a:buFont typeface="Arial Black"/>
              <a:buAutoNum type="arabicPlain"/>
              <a:tabLst>
                <a:tab pos="300355" algn="l"/>
              </a:tabLst>
            </a:pPr>
            <a:r>
              <a:rPr lang="nl-BE" altLang="nl-BE" sz="1400" dirty="0"/>
              <a:t>Durf gerust eens mee te lezen als het wat moeizaam gaat. </a:t>
            </a:r>
            <a:endParaRPr sz="1400" dirty="0">
              <a:latin typeface="Microsoft Sans Serif"/>
              <a:cs typeface="Microsoft Sans Serif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385989"/>
            <a:ext cx="1766481" cy="1876513"/>
          </a:xfrm>
          <a:prstGeom prst="rect">
            <a:avLst/>
          </a:prstGeom>
        </p:spPr>
      </p:pic>
      <p:pic>
        <p:nvPicPr>
          <p:cNvPr id="7" name="Afbeelding 6" descr="Afbeelding met clipart, Dierfiguur, zoogdier, Tekenfilm">
            <a:extLst>
              <a:ext uri="{FF2B5EF4-FFF2-40B4-BE49-F238E27FC236}">
                <a16:creationId xmlns:a16="http://schemas.microsoft.com/office/drawing/2014/main" id="{37FD1F63-EAC5-27BB-540E-96E9CF3ABA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357" y="26954"/>
            <a:ext cx="1217642" cy="121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651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009" y="0"/>
            <a:ext cx="8784005" cy="514440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70614" y="742205"/>
            <a:ext cx="17348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3070" algn="l"/>
              </a:tabLst>
            </a:pPr>
            <a:r>
              <a:rPr sz="3000" spc="60" baseline="2777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3000" baseline="2777" dirty="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sz="3200" spc="-30" dirty="0">
                <a:solidFill>
                  <a:srgbClr val="328CCC"/>
                </a:solidFill>
                <a:latin typeface="Arial Black"/>
                <a:cs typeface="Arial Black"/>
              </a:rPr>
              <a:t>Lezen</a:t>
            </a:r>
            <a:endParaRPr sz="3200" dirty="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91299" y="1186705"/>
            <a:ext cx="4252301" cy="10182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dirty="0">
                <a:solidFill>
                  <a:srgbClr val="174463"/>
                </a:solidFill>
                <a:latin typeface="Arial"/>
                <a:cs typeface="Arial"/>
              </a:rPr>
              <a:t>Aanvankelijk</a:t>
            </a:r>
            <a:r>
              <a:rPr sz="2700" b="1" spc="40" dirty="0">
                <a:solidFill>
                  <a:srgbClr val="174463"/>
                </a:solidFill>
                <a:latin typeface="Arial"/>
                <a:cs typeface="Arial"/>
              </a:rPr>
              <a:t> </a:t>
            </a:r>
            <a:r>
              <a:rPr sz="2700" b="1" spc="70" dirty="0">
                <a:solidFill>
                  <a:srgbClr val="174463"/>
                </a:solidFill>
                <a:latin typeface="Arial"/>
                <a:cs typeface="Arial"/>
              </a:rPr>
              <a:t>lezen</a:t>
            </a:r>
            <a:endParaRPr sz="27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lang="nl-NL" sz="2000" b="1" spc="60" dirty="0">
                <a:latin typeface="Arial"/>
                <a:cs typeface="Arial"/>
              </a:rPr>
              <a:t>Oefenen: met welke materialen?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1691299" y="2204932"/>
            <a:ext cx="6398259" cy="2603276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285750" indent="-285750" eaLnBrk="1" hangingPunct="1">
              <a:buFont typeface="Wingdings" panose="05000000000000000000" pitchFamily="2" charset="2"/>
              <a:buChar char="à"/>
            </a:pPr>
            <a:r>
              <a:rPr lang="nl-BE" altLang="nl-BE" sz="1400" dirty="0">
                <a:solidFill>
                  <a:srgbClr val="174564"/>
                </a:solidFill>
                <a:sym typeface="Wingdings" panose="05000000000000000000" pitchFamily="2" charset="2"/>
              </a:rPr>
              <a:t>materialen uit de klas</a:t>
            </a:r>
          </a:p>
          <a:p>
            <a:pPr marL="285750" indent="-285750" eaLnBrk="1" hangingPunct="1">
              <a:lnSpc>
                <a:spcPct val="150000"/>
              </a:lnSpc>
              <a:buFont typeface="Microsoft Sans Serif" panose="020B0604020202020204" pitchFamily="34" charset="0"/>
              <a:buChar char="–"/>
            </a:pPr>
            <a:r>
              <a:rPr lang="nl-BE" altLang="nl-BE" sz="1400" dirty="0"/>
              <a:t>leesboek uit de klas</a:t>
            </a:r>
          </a:p>
          <a:p>
            <a:pPr marL="285750" indent="-285750" eaLnBrk="1" hangingPunct="1">
              <a:lnSpc>
                <a:spcPct val="150000"/>
              </a:lnSpc>
              <a:buFont typeface="Microsoft Sans Serif" panose="020B0604020202020204" pitchFamily="34" charset="0"/>
              <a:buChar char="–"/>
            </a:pPr>
            <a:r>
              <a:rPr lang="nl-BE" altLang="nl-BE" sz="1400" dirty="0"/>
              <a:t>lezertjes</a:t>
            </a:r>
          </a:p>
          <a:p>
            <a:pPr marL="285750" indent="-285750" eaLnBrk="1" hangingPunct="1">
              <a:lnSpc>
                <a:spcPct val="150000"/>
              </a:lnSpc>
              <a:buFont typeface="Microsoft Sans Serif" panose="020B0604020202020204" pitchFamily="34" charset="0"/>
              <a:buChar char="–"/>
            </a:pPr>
            <a:r>
              <a:rPr lang="nl-BE" altLang="nl-BE" sz="1400" dirty="0"/>
              <a:t>stappertjes en lopertjes</a:t>
            </a:r>
          </a:p>
          <a:p>
            <a:pPr marL="285750" indent="-285750" eaLnBrk="1" hangingPunct="1">
              <a:lnSpc>
                <a:spcPct val="150000"/>
              </a:lnSpc>
              <a:buFont typeface="Microsoft Sans Serif" panose="020B0604020202020204" pitchFamily="34" charset="0"/>
              <a:buChar char="–"/>
            </a:pPr>
            <a:r>
              <a:rPr lang="nl-NL" altLang="nl-BE" sz="1400" dirty="0" err="1"/>
              <a:t>leesaudio's</a:t>
            </a:r>
            <a:r>
              <a:rPr lang="nl-NL" altLang="nl-BE" sz="1400" dirty="0"/>
              <a:t> van de leesteksten uit het leesboek door leerkracht beschikbaar gesteld voor je kind op Kabas</a:t>
            </a:r>
          </a:p>
          <a:p>
            <a:pPr marL="285750" indent="-285750" eaLnBrk="1" hangingPunct="1">
              <a:lnSpc>
                <a:spcPct val="150000"/>
              </a:lnSpc>
              <a:buFont typeface="Microsoft Sans Serif" panose="020B0604020202020204" pitchFamily="34" charset="0"/>
              <a:buChar char="–"/>
            </a:pPr>
            <a:r>
              <a:rPr lang="nl-BE" altLang="nl-BE" sz="1400" dirty="0"/>
              <a:t>doosjes met losse letters en woorden</a:t>
            </a:r>
          </a:p>
          <a:p>
            <a:pPr marL="12700">
              <a:spcBef>
                <a:spcPts val="919"/>
              </a:spcBef>
              <a:buClr>
                <a:srgbClr val="328CCC"/>
              </a:buClr>
              <a:tabLst>
                <a:tab pos="300355" algn="l"/>
              </a:tabLst>
            </a:pPr>
            <a:endParaRPr sz="1400" dirty="0">
              <a:latin typeface="Microsoft Sans Serif"/>
              <a:cs typeface="Microsoft Sans Serif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385989"/>
            <a:ext cx="1766481" cy="1876513"/>
          </a:xfrm>
          <a:prstGeom prst="rect">
            <a:avLst/>
          </a:prstGeom>
        </p:spPr>
      </p:pic>
      <p:pic>
        <p:nvPicPr>
          <p:cNvPr id="7" name="Afbeelding 6" descr="Afbeelding met clipart, Dierfiguur, zoogdier, Tekenfilm">
            <a:extLst>
              <a:ext uri="{FF2B5EF4-FFF2-40B4-BE49-F238E27FC236}">
                <a16:creationId xmlns:a16="http://schemas.microsoft.com/office/drawing/2014/main" id="{37FD1F63-EAC5-27BB-540E-96E9CF3ABA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357" y="26954"/>
            <a:ext cx="1217642" cy="121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936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009" y="0"/>
            <a:ext cx="8784005" cy="514440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70614" y="742205"/>
            <a:ext cx="17348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3070" algn="l"/>
              </a:tabLst>
            </a:pPr>
            <a:r>
              <a:rPr sz="3000" spc="60" baseline="2777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3000" baseline="2777" dirty="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sz="3200" spc="-30" dirty="0">
                <a:solidFill>
                  <a:srgbClr val="328CCC"/>
                </a:solidFill>
                <a:latin typeface="Arial Black"/>
                <a:cs typeface="Arial Black"/>
              </a:rPr>
              <a:t>Lezen</a:t>
            </a:r>
            <a:endParaRPr sz="3200" dirty="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91299" y="1186705"/>
            <a:ext cx="4252301" cy="10182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dirty="0">
                <a:solidFill>
                  <a:srgbClr val="174463"/>
                </a:solidFill>
                <a:latin typeface="Arial"/>
                <a:cs typeface="Arial"/>
              </a:rPr>
              <a:t>Aanvankelijk</a:t>
            </a:r>
            <a:r>
              <a:rPr sz="2700" b="1" spc="40" dirty="0">
                <a:solidFill>
                  <a:srgbClr val="174463"/>
                </a:solidFill>
                <a:latin typeface="Arial"/>
                <a:cs typeface="Arial"/>
              </a:rPr>
              <a:t> </a:t>
            </a:r>
            <a:r>
              <a:rPr sz="2700" b="1" spc="70" dirty="0">
                <a:solidFill>
                  <a:srgbClr val="174463"/>
                </a:solidFill>
                <a:latin typeface="Arial"/>
                <a:cs typeface="Arial"/>
              </a:rPr>
              <a:t>lezen</a:t>
            </a:r>
            <a:endParaRPr sz="27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lang="nl-NL" sz="2000" b="1" spc="60" dirty="0">
                <a:latin typeface="Arial"/>
                <a:cs typeface="Arial"/>
              </a:rPr>
              <a:t>Oefenen: met welke materialen?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1691299" y="2204932"/>
            <a:ext cx="6398259" cy="2581731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à"/>
            </a:pPr>
            <a:r>
              <a:rPr lang="nl-BE" altLang="nl-BE" sz="1400" dirty="0">
                <a:solidFill>
                  <a:srgbClr val="174564"/>
                </a:solidFill>
                <a:sym typeface="Wingdings" panose="05000000000000000000" pitchFamily="2" charset="2"/>
              </a:rPr>
              <a:t> materialen voor thuis</a:t>
            </a:r>
          </a:p>
          <a:p>
            <a:pPr marL="285750" indent="-285750" eaLnBrk="1" hangingPunct="1">
              <a:lnSpc>
                <a:spcPct val="150000"/>
              </a:lnSpc>
              <a:buFont typeface="Microsoft Sans Serif" panose="020B0604020202020204" pitchFamily="34" charset="0"/>
              <a:buChar char="–"/>
            </a:pPr>
            <a:r>
              <a:rPr lang="nl-NL" altLang="nl-BE" sz="1400" dirty="0"/>
              <a:t> de leesboeken ‘ik lees meer met mol en beer’ </a:t>
            </a:r>
          </a:p>
          <a:p>
            <a:pPr marL="285750" indent="-285750" eaLnBrk="1" hangingPunct="1">
              <a:lnSpc>
                <a:spcPct val="150000"/>
              </a:lnSpc>
              <a:buFont typeface="Microsoft Sans Serif" panose="020B0604020202020204" pitchFamily="34" charset="0"/>
              <a:buChar char="–"/>
            </a:pPr>
            <a:r>
              <a:rPr lang="nl-NL" altLang="nl-BE" sz="1400" dirty="0"/>
              <a:t> de krantjes van mol en beer</a:t>
            </a:r>
          </a:p>
          <a:p>
            <a:pPr marL="285750" indent="-285750" eaLnBrk="1" hangingPunct="1">
              <a:lnSpc>
                <a:spcPct val="150000"/>
              </a:lnSpc>
              <a:buFont typeface="Microsoft Sans Serif" panose="020B0604020202020204" pitchFamily="34" charset="0"/>
              <a:buChar char="–"/>
            </a:pPr>
            <a:r>
              <a:rPr lang="nl-NL" altLang="nl-BE" sz="1400" dirty="0"/>
              <a:t> de stripverhalen 'de avonturen van mol en beer’</a:t>
            </a:r>
          </a:p>
          <a:p>
            <a:pPr marL="285750" indent="-285750" eaLnBrk="1" hangingPunct="1">
              <a:lnSpc>
                <a:spcPct val="150000"/>
              </a:lnSpc>
              <a:buFont typeface="Microsoft Sans Serif" panose="020B0604020202020204" pitchFamily="34" charset="0"/>
              <a:buChar char="–"/>
            </a:pPr>
            <a:r>
              <a:rPr lang="nl-NL" altLang="nl-BE" sz="1400" dirty="0"/>
              <a:t> de </a:t>
            </a:r>
            <a:r>
              <a:rPr lang="nl-NL" altLang="nl-BE" sz="1400" dirty="0" err="1"/>
              <a:t>samenleesboeken</a:t>
            </a:r>
            <a:endParaRPr lang="nl-NL" altLang="nl-BE" sz="1400" dirty="0"/>
          </a:p>
          <a:p>
            <a:pPr marL="285750" indent="-285750" eaLnBrk="1" hangingPunct="1">
              <a:lnSpc>
                <a:spcPct val="150000"/>
              </a:lnSpc>
              <a:buFont typeface="Microsoft Sans Serif" panose="020B0604020202020204" pitchFamily="34" charset="0"/>
              <a:buChar char="–"/>
            </a:pPr>
            <a:r>
              <a:rPr lang="nl-NL" altLang="nl-BE" sz="1400" dirty="0"/>
              <a:t> het bordspel 'met mol en beer in letterpretland’</a:t>
            </a:r>
          </a:p>
          <a:p>
            <a:pPr marL="285750" indent="-285750" eaLnBrk="1" hangingPunct="1">
              <a:lnSpc>
                <a:spcPct val="150000"/>
              </a:lnSpc>
              <a:buFont typeface="Microsoft Sans Serif" panose="020B0604020202020204" pitchFamily="34" charset="0"/>
              <a:buChar char="–"/>
            </a:pPr>
            <a:r>
              <a:rPr lang="nl-NL" altLang="nl-BE" sz="1400" dirty="0"/>
              <a:t> de tijdschriftjes 'leesfeest’</a:t>
            </a:r>
          </a:p>
          <a:p>
            <a:pPr marL="12700">
              <a:spcBef>
                <a:spcPts val="919"/>
              </a:spcBef>
              <a:buClr>
                <a:srgbClr val="328CCC"/>
              </a:buClr>
              <a:tabLst>
                <a:tab pos="300355" algn="l"/>
              </a:tabLst>
            </a:pPr>
            <a:endParaRPr sz="1400" dirty="0">
              <a:latin typeface="Microsoft Sans Serif"/>
              <a:cs typeface="Microsoft Sans Serif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385989"/>
            <a:ext cx="1766481" cy="1876513"/>
          </a:xfrm>
          <a:prstGeom prst="rect">
            <a:avLst/>
          </a:prstGeom>
        </p:spPr>
      </p:pic>
      <p:pic>
        <p:nvPicPr>
          <p:cNvPr id="7" name="Afbeelding 6" descr="Afbeelding met clipart, Dierfiguur, zoogdier, Tekenfilm">
            <a:extLst>
              <a:ext uri="{FF2B5EF4-FFF2-40B4-BE49-F238E27FC236}">
                <a16:creationId xmlns:a16="http://schemas.microsoft.com/office/drawing/2014/main" id="{37FD1F63-EAC5-27BB-540E-96E9CF3ABA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357" y="26954"/>
            <a:ext cx="1217642" cy="121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103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009" y="0"/>
            <a:ext cx="8784005" cy="514440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70614" y="742205"/>
            <a:ext cx="17348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3070" algn="l"/>
              </a:tabLst>
            </a:pPr>
            <a:r>
              <a:rPr sz="3000" spc="60" baseline="2777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sz="3000" baseline="2777" dirty="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sz="3200" spc="-30" dirty="0">
                <a:solidFill>
                  <a:srgbClr val="328CCC"/>
                </a:solidFill>
                <a:latin typeface="Arial Black"/>
                <a:cs typeface="Arial Black"/>
              </a:rPr>
              <a:t>Lezen</a:t>
            </a:r>
            <a:endParaRPr sz="3200" dirty="0">
              <a:latin typeface="Arial Black"/>
              <a:cs typeface="Arial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91299" y="1186705"/>
            <a:ext cx="4252301" cy="10182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dirty="0">
                <a:solidFill>
                  <a:srgbClr val="174463"/>
                </a:solidFill>
                <a:latin typeface="Arial"/>
                <a:cs typeface="Arial"/>
              </a:rPr>
              <a:t>Aanvankelijk</a:t>
            </a:r>
            <a:r>
              <a:rPr sz="2700" b="1" spc="40" dirty="0">
                <a:solidFill>
                  <a:srgbClr val="174463"/>
                </a:solidFill>
                <a:latin typeface="Arial"/>
                <a:cs typeface="Arial"/>
              </a:rPr>
              <a:t> </a:t>
            </a:r>
            <a:r>
              <a:rPr sz="2700" b="1" spc="70" dirty="0">
                <a:solidFill>
                  <a:srgbClr val="174463"/>
                </a:solidFill>
                <a:latin typeface="Arial"/>
                <a:cs typeface="Arial"/>
              </a:rPr>
              <a:t>lezen</a:t>
            </a:r>
            <a:endParaRPr sz="27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lang="nl-NL" sz="2000" b="1" spc="60" dirty="0">
                <a:latin typeface="Arial"/>
                <a:cs typeface="Arial"/>
              </a:rPr>
              <a:t>Oefenen: met welke materialen?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1691299" y="2270016"/>
            <a:ext cx="6398259" cy="2452465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à"/>
            </a:pPr>
            <a:r>
              <a:rPr lang="nl-BE" altLang="nl-BE" sz="1400" dirty="0">
                <a:solidFill>
                  <a:srgbClr val="174564"/>
                </a:solidFill>
                <a:sym typeface="Wingdings" panose="05000000000000000000" pitchFamily="2" charset="2"/>
              </a:rPr>
              <a:t> Digitaal aanbod via Kabas</a:t>
            </a:r>
          </a:p>
          <a:p>
            <a:pPr eaLnBrk="1" hangingPunct="1">
              <a:lnSpc>
                <a:spcPct val="90000"/>
              </a:lnSpc>
            </a:pPr>
            <a:endParaRPr lang="nl-BE" altLang="nl-BE" sz="1400" dirty="0">
              <a:solidFill>
                <a:srgbClr val="174564"/>
              </a:solidFill>
              <a:sym typeface="Wingdings" panose="05000000000000000000" pitchFamily="2" charset="2"/>
            </a:endParaRPr>
          </a:p>
          <a:p>
            <a:pPr marL="285750" indent="-285750" eaLnBrk="1" hangingPunct="1">
              <a:lnSpc>
                <a:spcPct val="150000"/>
              </a:lnSpc>
              <a:buFont typeface="Microsoft Sans Serif" panose="020B0604020202020204" pitchFamily="34" charset="0"/>
              <a:buChar char="–"/>
              <a:defRPr/>
            </a:pPr>
            <a:r>
              <a:rPr lang="nl-BE" sz="1400" dirty="0"/>
              <a:t>online oefeningen en games spelen op Kweetet</a:t>
            </a:r>
            <a:endParaRPr lang="nl-NL" sz="1400" dirty="0"/>
          </a:p>
          <a:p>
            <a:pPr marL="285750" indent="-285750" eaLnBrk="1" hangingPunct="1">
              <a:lnSpc>
                <a:spcPct val="150000"/>
              </a:lnSpc>
              <a:buFont typeface="Microsoft Sans Serif" panose="020B0604020202020204" pitchFamily="34" charset="0"/>
              <a:buChar char="–"/>
              <a:defRPr/>
            </a:pPr>
            <a:r>
              <a:rPr lang="nl-NL" sz="1400" dirty="0"/>
              <a:t>het dorp van mol en beer</a:t>
            </a:r>
          </a:p>
          <a:p>
            <a:pPr eaLnBrk="1" hangingPunct="1">
              <a:lnSpc>
                <a:spcPct val="90000"/>
              </a:lnSpc>
              <a:defRPr/>
            </a:pPr>
            <a:endParaRPr lang="nl-NL" sz="14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à"/>
              <a:defRPr/>
            </a:pPr>
            <a:r>
              <a:rPr lang="nl-NL" sz="1400" dirty="0">
                <a:solidFill>
                  <a:srgbClr val="174564"/>
                </a:solidFill>
              </a:rPr>
              <a:t> Digitaal aanbod voor thuis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à"/>
              <a:defRPr/>
            </a:pPr>
            <a:endParaRPr lang="nl-NL" sz="1400" dirty="0">
              <a:solidFill>
                <a:srgbClr val="174564"/>
              </a:solidFill>
            </a:endParaRPr>
          </a:p>
          <a:p>
            <a:pPr marL="285750" indent="-285750">
              <a:lnSpc>
                <a:spcPct val="90000"/>
              </a:lnSpc>
              <a:buFont typeface="Microsoft Sans Serif" panose="020B0604020202020204" pitchFamily="34" charset="0"/>
              <a:buChar char="–"/>
              <a:defRPr/>
            </a:pPr>
            <a:r>
              <a:rPr lang="nl-NL" dirty="0"/>
              <a:t>gratis </a:t>
            </a:r>
            <a:r>
              <a:rPr lang="nl-NL" dirty="0" err="1"/>
              <a:t>leesapp</a:t>
            </a:r>
            <a:r>
              <a:rPr lang="nl-NL" dirty="0"/>
              <a:t> van ‘lezen maar!’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endParaRPr lang="nl-NL" altLang="nl-BE" sz="1400" dirty="0"/>
          </a:p>
          <a:p>
            <a:pPr marL="12700">
              <a:spcBef>
                <a:spcPts val="919"/>
              </a:spcBef>
              <a:buClr>
                <a:srgbClr val="328CCC"/>
              </a:buClr>
              <a:tabLst>
                <a:tab pos="300355" algn="l"/>
              </a:tabLst>
            </a:pPr>
            <a:endParaRPr sz="1400" dirty="0">
              <a:latin typeface="Microsoft Sans Serif"/>
              <a:cs typeface="Microsoft Sans Serif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385989"/>
            <a:ext cx="1766481" cy="1876513"/>
          </a:xfrm>
          <a:prstGeom prst="rect">
            <a:avLst/>
          </a:prstGeom>
        </p:spPr>
      </p:pic>
      <p:pic>
        <p:nvPicPr>
          <p:cNvPr id="7" name="Afbeelding 6" descr="Afbeelding met clipart, Dierfiguur, zoogdier, Tekenfilm">
            <a:extLst>
              <a:ext uri="{FF2B5EF4-FFF2-40B4-BE49-F238E27FC236}">
                <a16:creationId xmlns:a16="http://schemas.microsoft.com/office/drawing/2014/main" id="{37FD1F63-EAC5-27BB-540E-96E9CF3ABA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357" y="26954"/>
            <a:ext cx="1217642" cy="121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6541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607d39b-e9bf-4aca-b723-922bf938d146">
      <Terms xmlns="http://schemas.microsoft.com/office/infopath/2007/PartnerControls"/>
    </lcf76f155ced4ddcb4097134ff3c332f>
    <TaxCatchAll xmlns="06457249-88f7-4528-aa27-f6f72c4470c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C1ED158476BB48AD52FCF7A00D87DD" ma:contentTypeVersion="13" ma:contentTypeDescription="Een nieuw document maken." ma:contentTypeScope="" ma:versionID="8ff9008f70c2343ca723fb6edb1ed35f">
  <xsd:schema xmlns:xsd="http://www.w3.org/2001/XMLSchema" xmlns:xs="http://www.w3.org/2001/XMLSchema" xmlns:p="http://schemas.microsoft.com/office/2006/metadata/properties" xmlns:ns2="0607d39b-e9bf-4aca-b723-922bf938d146" xmlns:ns3="06457249-88f7-4528-aa27-f6f72c4470c8" targetNamespace="http://schemas.microsoft.com/office/2006/metadata/properties" ma:root="true" ma:fieldsID="e2a7be0c7be837e518a3dc2cafc562f5" ns2:_="" ns3:_="">
    <xsd:import namespace="0607d39b-e9bf-4aca-b723-922bf938d146"/>
    <xsd:import namespace="06457249-88f7-4528-aa27-f6f72c4470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07d39b-e9bf-4aca-b723-922bf938d1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Afbeeldingtags" ma:readOnly="false" ma:fieldId="{5cf76f15-5ced-4ddc-b409-7134ff3c332f}" ma:taxonomyMulti="true" ma:sspId="56190d0e-2335-4557-987f-4f8d93ebf8b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457249-88f7-4528-aa27-f6f72c4470c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407ea7be-6ebd-4717-bad6-e5b6682b770b}" ma:internalName="TaxCatchAll" ma:showField="CatchAllData" ma:web="06457249-88f7-4528-aa27-f6f72c4470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74A3C37-1F92-4336-BC4F-3229A225694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217F1D3-97CD-4D2E-8E6B-E56D913414BD}">
  <ds:schemaRefs>
    <ds:schemaRef ds:uri="http://schemas.microsoft.com/office/2006/metadata/properties"/>
    <ds:schemaRef ds:uri="http://schemas.microsoft.com/office/infopath/2007/PartnerControls"/>
    <ds:schemaRef ds:uri="0607d39b-e9bf-4aca-b723-922bf938d146"/>
    <ds:schemaRef ds:uri="06457249-88f7-4528-aa27-f6f72c4470c8"/>
  </ds:schemaRefs>
</ds:datastoreItem>
</file>

<file path=customXml/itemProps3.xml><?xml version="1.0" encoding="utf-8"?>
<ds:datastoreItem xmlns:ds="http://schemas.openxmlformats.org/officeDocument/2006/customXml" ds:itemID="{1527B110-1D9D-4AC3-8092-5876C4711E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607d39b-e9bf-4aca-b723-922bf938d146"/>
    <ds:schemaRef ds:uri="06457249-88f7-4528-aa27-f6f72c4470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</TotalTime>
  <Words>595</Words>
  <Application>Microsoft Office PowerPoint</Application>
  <PresentationFormat>Aangepast</PresentationFormat>
  <Paragraphs>98</Paragraphs>
  <Slides>17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3" baseType="lpstr">
      <vt:lpstr>Arial</vt:lpstr>
      <vt:lpstr>Arial Black</vt:lpstr>
      <vt:lpstr>Cambria</vt:lpstr>
      <vt:lpstr>Microsoft Sans Serif</vt:lpstr>
      <vt:lpstr>Wingdings</vt:lpstr>
      <vt:lpstr>Office Theme</vt:lpstr>
      <vt:lpstr>PowerPoint-presentatie</vt:lpstr>
      <vt:lpstr>Hoi, wij zijn mol en beer!</vt:lpstr>
      <vt:lpstr>Wat leert je kind met mol en beer?</vt:lpstr>
      <vt:lpstr>1 Lezen</vt:lpstr>
      <vt:lpstr>1 Lezen</vt:lpstr>
      <vt:lpstr>1 Lezen</vt:lpstr>
      <vt:lpstr>1 Lezen</vt:lpstr>
      <vt:lpstr>1 Lezen</vt:lpstr>
      <vt:lpstr>1 Lezen</vt:lpstr>
      <vt:lpstr>1 Lezen</vt:lpstr>
      <vt:lpstr>1Schrijven</vt:lpstr>
      <vt:lpstr>1Schrijven</vt:lpstr>
      <vt:lpstr>1Schrijven</vt:lpstr>
      <vt:lpstr>1Luisteren en spreken</vt:lpstr>
      <vt:lpstr>Creatief schrijven</vt:lpstr>
      <vt:lpstr>Taalbeschouwing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cp:lastModifiedBy>Bert Wynsberghe</cp:lastModifiedBy>
  <cp:revision>2</cp:revision>
  <dcterms:created xsi:type="dcterms:W3CDTF">2023-08-10T12:57:34Z</dcterms:created>
  <dcterms:modified xsi:type="dcterms:W3CDTF">2025-02-13T09:54:58Z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2023-08-09T00:00:00Z</vt:filetime>
  </property>
  <property fmtid="{D5CDD505-2E9C-101B-9397-08002B2CF9AE}" pid="3" name="Creator">
    <vt:lpwstr>Adobe InDesign 18.2 (Macintosh)</vt:lpwstr>
  </property>
  <property fmtid="{D5CDD505-2E9C-101B-9397-08002B2CF9AE}" pid="4" name="LastSaved">
    <vt:filetime>2023-08-10T00:00:00Z</vt:filetime>
  </property>
  <property fmtid="{D5CDD505-2E9C-101B-9397-08002B2CF9AE}" pid="5" name="Producer">
    <vt:lpwstr>Adobe PDF Library 17.0</vt:lpwstr>
  </property>
  <property fmtid="{D5CDD505-2E9C-101B-9397-08002B2CF9AE}" pid="6" name="ContentTypeId">
    <vt:lpwstr>0x010100EAC1ED158476BB48AD52FCF7A00D87DD</vt:lpwstr>
  </property>
  <property fmtid="{D5CDD505-2E9C-101B-9397-08002B2CF9AE}" pid="7" name="MediaServiceImageTags">
    <vt:lpwstr/>
  </property>
</Properties>
</file>